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78" r:id="rId3"/>
    <p:sldId id="272" r:id="rId4"/>
    <p:sldId id="270" r:id="rId5"/>
    <p:sldId id="271" r:id="rId6"/>
    <p:sldId id="279" r:id="rId7"/>
    <p:sldId id="303" r:id="rId8"/>
    <p:sldId id="299" r:id="rId9"/>
    <p:sldId id="266" r:id="rId10"/>
    <p:sldId id="267" r:id="rId11"/>
    <p:sldId id="268" r:id="rId12"/>
    <p:sldId id="269" r:id="rId13"/>
    <p:sldId id="281" r:id="rId14"/>
    <p:sldId id="282" r:id="rId15"/>
    <p:sldId id="26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300" r:id="rId28"/>
    <p:sldId id="297" r:id="rId29"/>
    <p:sldId id="298" r:id="rId30"/>
    <p:sldId id="301" r:id="rId31"/>
    <p:sldId id="302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66"/>
    <a:srgbClr val="FF6600"/>
    <a:srgbClr val="3333FF"/>
    <a:srgbClr val="00CCFF"/>
    <a:srgbClr val="FF0000"/>
    <a:srgbClr val="3366FF"/>
    <a:srgbClr val="00FF99"/>
    <a:srgbClr val="CC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B3F49-95C8-45FC-AEE9-6643840CC7F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77BF276-AF55-48ED-998C-0D416F022089}">
      <dgm:prSet phldrT="[Metin]"/>
      <dgm:spPr/>
      <dgm:t>
        <a:bodyPr/>
        <a:lstStyle/>
        <a:p>
          <a:r>
            <a:rPr lang="tr-TR" dirty="0" smtClean="0"/>
            <a:t>YKS</a:t>
          </a:r>
          <a:endParaRPr lang="tr-TR" dirty="0"/>
        </a:p>
      </dgm:t>
    </dgm:pt>
    <dgm:pt modelId="{EAD15344-BB5F-43B6-AE5A-3A241B09DDE9}" type="parTrans" cxnId="{1AFCA52B-7EC2-4DFE-92CD-77AE9C5FC234}">
      <dgm:prSet/>
      <dgm:spPr/>
      <dgm:t>
        <a:bodyPr/>
        <a:lstStyle/>
        <a:p>
          <a:endParaRPr lang="tr-TR"/>
        </a:p>
      </dgm:t>
    </dgm:pt>
    <dgm:pt modelId="{4AF46E12-8DDA-4A71-88D8-22F89CB9DE3D}" type="sibTrans" cxnId="{1AFCA52B-7EC2-4DFE-92CD-77AE9C5FC234}">
      <dgm:prSet/>
      <dgm:spPr/>
      <dgm:t>
        <a:bodyPr/>
        <a:lstStyle/>
        <a:p>
          <a:endParaRPr lang="tr-TR"/>
        </a:p>
      </dgm:t>
    </dgm:pt>
    <dgm:pt modelId="{FB931A78-6EF9-4BE5-94E4-7DBC78110522}">
      <dgm:prSet phldrT="[Metin]"/>
      <dgm:spPr/>
      <dgm:t>
        <a:bodyPr/>
        <a:lstStyle/>
        <a:p>
          <a:r>
            <a:rPr lang="tr-TR" dirty="0" smtClean="0"/>
            <a:t>TYT</a:t>
          </a:r>
          <a:endParaRPr lang="tr-TR" dirty="0"/>
        </a:p>
      </dgm:t>
    </dgm:pt>
    <dgm:pt modelId="{4E1364D9-78DF-493B-95EA-254361142725}" type="parTrans" cxnId="{64A74240-D6D0-40D2-A71D-C545E2915D6D}">
      <dgm:prSet/>
      <dgm:spPr/>
      <dgm:t>
        <a:bodyPr/>
        <a:lstStyle/>
        <a:p>
          <a:endParaRPr lang="tr-TR"/>
        </a:p>
      </dgm:t>
    </dgm:pt>
    <dgm:pt modelId="{5BC9A453-0EEA-45B3-B8F1-A9D1C41D2C58}" type="sibTrans" cxnId="{64A74240-D6D0-40D2-A71D-C545E2915D6D}">
      <dgm:prSet/>
      <dgm:spPr/>
      <dgm:t>
        <a:bodyPr/>
        <a:lstStyle/>
        <a:p>
          <a:endParaRPr lang="tr-TR"/>
        </a:p>
      </dgm:t>
    </dgm:pt>
    <dgm:pt modelId="{04AE0658-42DC-4CEA-9D91-1A6AB7ED26E2}">
      <dgm:prSet phldrT="[Metin]"/>
      <dgm:spPr/>
      <dgm:t>
        <a:bodyPr/>
        <a:lstStyle/>
        <a:p>
          <a:r>
            <a:rPr lang="tr-TR" dirty="0" smtClean="0"/>
            <a:t>AYT</a:t>
          </a:r>
          <a:endParaRPr lang="tr-TR" dirty="0"/>
        </a:p>
      </dgm:t>
    </dgm:pt>
    <dgm:pt modelId="{336D3E73-19F6-45E0-A041-2B9615E0694F}" type="parTrans" cxnId="{0B74F2F0-EFC9-4200-9087-80AFAB229C96}">
      <dgm:prSet/>
      <dgm:spPr/>
      <dgm:t>
        <a:bodyPr/>
        <a:lstStyle/>
        <a:p>
          <a:endParaRPr lang="tr-TR"/>
        </a:p>
      </dgm:t>
    </dgm:pt>
    <dgm:pt modelId="{452C5D91-3AD4-4D00-868B-3F2499A6AECB}" type="sibTrans" cxnId="{0B74F2F0-EFC9-4200-9087-80AFAB229C96}">
      <dgm:prSet/>
      <dgm:spPr/>
      <dgm:t>
        <a:bodyPr/>
        <a:lstStyle/>
        <a:p>
          <a:endParaRPr lang="tr-TR"/>
        </a:p>
      </dgm:t>
    </dgm:pt>
    <dgm:pt modelId="{61F9EF4D-D634-4793-8510-0CE5A0B6655D}" type="pres">
      <dgm:prSet presAssocID="{2DBB3F49-95C8-45FC-AEE9-6643840CC7F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56D9291-0DC3-4C45-8364-869F398C7EAD}" type="pres">
      <dgm:prSet presAssocID="{377BF276-AF55-48ED-998C-0D416F022089}" presName="hierRoot1" presStyleCnt="0">
        <dgm:presLayoutVars>
          <dgm:hierBranch val="init"/>
        </dgm:presLayoutVars>
      </dgm:prSet>
      <dgm:spPr/>
    </dgm:pt>
    <dgm:pt modelId="{047712D3-396C-4DF7-9411-1B5C2A1A2BA6}" type="pres">
      <dgm:prSet presAssocID="{377BF276-AF55-48ED-998C-0D416F022089}" presName="rootComposite1" presStyleCnt="0"/>
      <dgm:spPr/>
    </dgm:pt>
    <dgm:pt modelId="{E68712C9-D788-4EC6-ABF6-A43D0CFC5805}" type="pres">
      <dgm:prSet presAssocID="{377BF276-AF55-48ED-998C-0D416F02208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749D7E3-EEDB-47AD-83F6-D399A4D2A412}" type="pres">
      <dgm:prSet presAssocID="{377BF276-AF55-48ED-998C-0D416F022089}" presName="rootConnector1" presStyleLbl="node1" presStyleIdx="0" presStyleCnt="0"/>
      <dgm:spPr/>
      <dgm:t>
        <a:bodyPr/>
        <a:lstStyle/>
        <a:p>
          <a:endParaRPr lang="tr-TR"/>
        </a:p>
      </dgm:t>
    </dgm:pt>
    <dgm:pt modelId="{BA2D9A8F-26B6-47AC-BDC2-F8B9FB547547}" type="pres">
      <dgm:prSet presAssocID="{377BF276-AF55-48ED-998C-0D416F022089}" presName="hierChild2" presStyleCnt="0"/>
      <dgm:spPr/>
    </dgm:pt>
    <dgm:pt modelId="{AD5E14BB-2491-4FA8-9EE2-355E3D39192F}" type="pres">
      <dgm:prSet presAssocID="{4E1364D9-78DF-493B-95EA-254361142725}" presName="Name37" presStyleLbl="parChTrans1D2" presStyleIdx="0" presStyleCnt="2"/>
      <dgm:spPr/>
      <dgm:t>
        <a:bodyPr/>
        <a:lstStyle/>
        <a:p>
          <a:endParaRPr lang="tr-TR"/>
        </a:p>
      </dgm:t>
    </dgm:pt>
    <dgm:pt modelId="{ED4BED28-7501-4B68-ADAF-C81419FAE60A}" type="pres">
      <dgm:prSet presAssocID="{FB931A78-6EF9-4BE5-94E4-7DBC78110522}" presName="hierRoot2" presStyleCnt="0">
        <dgm:presLayoutVars>
          <dgm:hierBranch val="init"/>
        </dgm:presLayoutVars>
      </dgm:prSet>
      <dgm:spPr/>
    </dgm:pt>
    <dgm:pt modelId="{39A608BA-C66A-4BE7-8A5F-1F3764F89DD7}" type="pres">
      <dgm:prSet presAssocID="{FB931A78-6EF9-4BE5-94E4-7DBC78110522}" presName="rootComposite" presStyleCnt="0"/>
      <dgm:spPr/>
    </dgm:pt>
    <dgm:pt modelId="{F12E0227-B991-4AA9-9145-ED1482AE8F72}" type="pres">
      <dgm:prSet presAssocID="{FB931A78-6EF9-4BE5-94E4-7DBC78110522}" presName="rootText" presStyleLbl="node2" presStyleIdx="0" presStyleCnt="2" custScaleX="109319" custScaleY="5759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14CE9F-6054-407E-996A-6C66886D3A5F}" type="pres">
      <dgm:prSet presAssocID="{FB931A78-6EF9-4BE5-94E4-7DBC78110522}" presName="rootConnector" presStyleLbl="node2" presStyleIdx="0" presStyleCnt="2"/>
      <dgm:spPr/>
      <dgm:t>
        <a:bodyPr/>
        <a:lstStyle/>
        <a:p>
          <a:endParaRPr lang="tr-TR"/>
        </a:p>
      </dgm:t>
    </dgm:pt>
    <dgm:pt modelId="{F67DD986-D1F1-456C-BF22-8B4523B1C8D6}" type="pres">
      <dgm:prSet presAssocID="{FB931A78-6EF9-4BE5-94E4-7DBC78110522}" presName="hierChild4" presStyleCnt="0"/>
      <dgm:spPr/>
    </dgm:pt>
    <dgm:pt modelId="{3E5AFDED-C72B-4335-A3AF-517F6B33CBD8}" type="pres">
      <dgm:prSet presAssocID="{FB931A78-6EF9-4BE5-94E4-7DBC78110522}" presName="hierChild5" presStyleCnt="0"/>
      <dgm:spPr/>
    </dgm:pt>
    <dgm:pt modelId="{91B6554C-7708-4E49-B4DD-073F15F4EACB}" type="pres">
      <dgm:prSet presAssocID="{336D3E73-19F6-45E0-A041-2B9615E0694F}" presName="Name37" presStyleLbl="parChTrans1D2" presStyleIdx="1" presStyleCnt="2"/>
      <dgm:spPr/>
      <dgm:t>
        <a:bodyPr/>
        <a:lstStyle/>
        <a:p>
          <a:endParaRPr lang="tr-TR"/>
        </a:p>
      </dgm:t>
    </dgm:pt>
    <dgm:pt modelId="{09AA1C95-30D5-48A0-B7E4-49154CBB69FB}" type="pres">
      <dgm:prSet presAssocID="{04AE0658-42DC-4CEA-9D91-1A6AB7ED26E2}" presName="hierRoot2" presStyleCnt="0">
        <dgm:presLayoutVars>
          <dgm:hierBranch val="init"/>
        </dgm:presLayoutVars>
      </dgm:prSet>
      <dgm:spPr/>
    </dgm:pt>
    <dgm:pt modelId="{E1120A9B-5144-42FD-9D32-4128126CC403}" type="pres">
      <dgm:prSet presAssocID="{04AE0658-42DC-4CEA-9D91-1A6AB7ED26E2}" presName="rootComposite" presStyleCnt="0"/>
      <dgm:spPr/>
    </dgm:pt>
    <dgm:pt modelId="{5226F8DF-2F1E-4D27-81F9-7BEDD1FDC662}" type="pres">
      <dgm:prSet presAssocID="{04AE0658-42DC-4CEA-9D91-1A6AB7ED26E2}" presName="rootText" presStyleLbl="node2" presStyleIdx="1" presStyleCnt="2" custScaleX="95942" custScaleY="5759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B075A64-9C96-4A83-8EB9-0417C31C2129}" type="pres">
      <dgm:prSet presAssocID="{04AE0658-42DC-4CEA-9D91-1A6AB7ED26E2}" presName="rootConnector" presStyleLbl="node2" presStyleIdx="1" presStyleCnt="2"/>
      <dgm:spPr/>
      <dgm:t>
        <a:bodyPr/>
        <a:lstStyle/>
        <a:p>
          <a:endParaRPr lang="tr-TR"/>
        </a:p>
      </dgm:t>
    </dgm:pt>
    <dgm:pt modelId="{45190E7B-F61B-488B-A8ED-553354F705F4}" type="pres">
      <dgm:prSet presAssocID="{04AE0658-42DC-4CEA-9D91-1A6AB7ED26E2}" presName="hierChild4" presStyleCnt="0"/>
      <dgm:spPr/>
    </dgm:pt>
    <dgm:pt modelId="{2A60B0E6-C09B-4BD2-8C47-CF51DBAB0A18}" type="pres">
      <dgm:prSet presAssocID="{04AE0658-42DC-4CEA-9D91-1A6AB7ED26E2}" presName="hierChild5" presStyleCnt="0"/>
      <dgm:spPr/>
    </dgm:pt>
    <dgm:pt modelId="{E826F93D-DB78-45E9-8524-5E003EA80E25}" type="pres">
      <dgm:prSet presAssocID="{377BF276-AF55-48ED-998C-0D416F022089}" presName="hierChild3" presStyleCnt="0"/>
      <dgm:spPr/>
    </dgm:pt>
  </dgm:ptLst>
  <dgm:cxnLst>
    <dgm:cxn modelId="{64A74240-D6D0-40D2-A71D-C545E2915D6D}" srcId="{377BF276-AF55-48ED-998C-0D416F022089}" destId="{FB931A78-6EF9-4BE5-94E4-7DBC78110522}" srcOrd="0" destOrd="0" parTransId="{4E1364D9-78DF-493B-95EA-254361142725}" sibTransId="{5BC9A453-0EEA-45B3-B8F1-A9D1C41D2C58}"/>
    <dgm:cxn modelId="{22C19425-CFF2-4496-9A45-397BE2DF86C1}" type="presOf" srcId="{4E1364D9-78DF-493B-95EA-254361142725}" destId="{AD5E14BB-2491-4FA8-9EE2-355E3D39192F}" srcOrd="0" destOrd="0" presId="urn:microsoft.com/office/officeart/2005/8/layout/orgChart1"/>
    <dgm:cxn modelId="{8CF3FCAE-21C8-4E63-915A-6B2CD4944A35}" type="presOf" srcId="{2DBB3F49-95C8-45FC-AEE9-6643840CC7F8}" destId="{61F9EF4D-D634-4793-8510-0CE5A0B6655D}" srcOrd="0" destOrd="0" presId="urn:microsoft.com/office/officeart/2005/8/layout/orgChart1"/>
    <dgm:cxn modelId="{1AFCA52B-7EC2-4DFE-92CD-77AE9C5FC234}" srcId="{2DBB3F49-95C8-45FC-AEE9-6643840CC7F8}" destId="{377BF276-AF55-48ED-998C-0D416F022089}" srcOrd="0" destOrd="0" parTransId="{EAD15344-BB5F-43B6-AE5A-3A241B09DDE9}" sibTransId="{4AF46E12-8DDA-4A71-88D8-22F89CB9DE3D}"/>
    <dgm:cxn modelId="{0B74F2F0-EFC9-4200-9087-80AFAB229C96}" srcId="{377BF276-AF55-48ED-998C-0D416F022089}" destId="{04AE0658-42DC-4CEA-9D91-1A6AB7ED26E2}" srcOrd="1" destOrd="0" parTransId="{336D3E73-19F6-45E0-A041-2B9615E0694F}" sibTransId="{452C5D91-3AD4-4D00-868B-3F2499A6AECB}"/>
    <dgm:cxn modelId="{0F4C5ECE-7886-4186-875F-F3C986C4B768}" type="presOf" srcId="{04AE0658-42DC-4CEA-9D91-1A6AB7ED26E2}" destId="{5226F8DF-2F1E-4D27-81F9-7BEDD1FDC662}" srcOrd="0" destOrd="0" presId="urn:microsoft.com/office/officeart/2005/8/layout/orgChart1"/>
    <dgm:cxn modelId="{6F2BBB62-4566-4331-93BE-27FBC228386A}" type="presOf" srcId="{377BF276-AF55-48ED-998C-0D416F022089}" destId="{E68712C9-D788-4EC6-ABF6-A43D0CFC5805}" srcOrd="0" destOrd="0" presId="urn:microsoft.com/office/officeart/2005/8/layout/orgChart1"/>
    <dgm:cxn modelId="{E7A6CAA2-4839-4B54-810C-523DCC1CA0EA}" type="presOf" srcId="{04AE0658-42DC-4CEA-9D91-1A6AB7ED26E2}" destId="{6B075A64-9C96-4A83-8EB9-0417C31C2129}" srcOrd="1" destOrd="0" presId="urn:microsoft.com/office/officeart/2005/8/layout/orgChart1"/>
    <dgm:cxn modelId="{547D4A1A-4B69-4430-B153-611D8C51A871}" type="presOf" srcId="{377BF276-AF55-48ED-998C-0D416F022089}" destId="{9749D7E3-EEDB-47AD-83F6-D399A4D2A412}" srcOrd="1" destOrd="0" presId="urn:microsoft.com/office/officeart/2005/8/layout/orgChart1"/>
    <dgm:cxn modelId="{5F8FEFAD-A256-43DA-A166-71A07DDDE48B}" type="presOf" srcId="{FB931A78-6EF9-4BE5-94E4-7DBC78110522}" destId="{F12E0227-B991-4AA9-9145-ED1482AE8F72}" srcOrd="0" destOrd="0" presId="urn:microsoft.com/office/officeart/2005/8/layout/orgChart1"/>
    <dgm:cxn modelId="{04EF2CAB-84C0-48CD-A1EB-E589B962E2EF}" type="presOf" srcId="{FB931A78-6EF9-4BE5-94E4-7DBC78110522}" destId="{A714CE9F-6054-407E-996A-6C66886D3A5F}" srcOrd="1" destOrd="0" presId="urn:microsoft.com/office/officeart/2005/8/layout/orgChart1"/>
    <dgm:cxn modelId="{341ACD9C-676E-4F1E-A174-CBA144E75940}" type="presOf" srcId="{336D3E73-19F6-45E0-A041-2B9615E0694F}" destId="{91B6554C-7708-4E49-B4DD-073F15F4EACB}" srcOrd="0" destOrd="0" presId="urn:microsoft.com/office/officeart/2005/8/layout/orgChart1"/>
    <dgm:cxn modelId="{223CCA37-B9C9-492D-AD52-475EF9AF9E9C}" type="presParOf" srcId="{61F9EF4D-D634-4793-8510-0CE5A0B6655D}" destId="{C56D9291-0DC3-4C45-8364-869F398C7EAD}" srcOrd="0" destOrd="0" presId="urn:microsoft.com/office/officeart/2005/8/layout/orgChart1"/>
    <dgm:cxn modelId="{542635C9-973B-4486-B803-F474091C2E92}" type="presParOf" srcId="{C56D9291-0DC3-4C45-8364-869F398C7EAD}" destId="{047712D3-396C-4DF7-9411-1B5C2A1A2BA6}" srcOrd="0" destOrd="0" presId="urn:microsoft.com/office/officeart/2005/8/layout/orgChart1"/>
    <dgm:cxn modelId="{3C89C9E4-D495-4422-A0F5-A3522A81B533}" type="presParOf" srcId="{047712D3-396C-4DF7-9411-1B5C2A1A2BA6}" destId="{E68712C9-D788-4EC6-ABF6-A43D0CFC5805}" srcOrd="0" destOrd="0" presId="urn:microsoft.com/office/officeart/2005/8/layout/orgChart1"/>
    <dgm:cxn modelId="{1CC9C025-ECA1-41EC-ABA1-003664B1DF79}" type="presParOf" srcId="{047712D3-396C-4DF7-9411-1B5C2A1A2BA6}" destId="{9749D7E3-EEDB-47AD-83F6-D399A4D2A412}" srcOrd="1" destOrd="0" presId="urn:microsoft.com/office/officeart/2005/8/layout/orgChart1"/>
    <dgm:cxn modelId="{DFD6BF4D-5266-4202-B334-B1ED12B1AFCF}" type="presParOf" srcId="{C56D9291-0DC3-4C45-8364-869F398C7EAD}" destId="{BA2D9A8F-26B6-47AC-BDC2-F8B9FB547547}" srcOrd="1" destOrd="0" presId="urn:microsoft.com/office/officeart/2005/8/layout/orgChart1"/>
    <dgm:cxn modelId="{F558546C-25C0-4D5F-AF63-D19B28FF1359}" type="presParOf" srcId="{BA2D9A8F-26B6-47AC-BDC2-F8B9FB547547}" destId="{AD5E14BB-2491-4FA8-9EE2-355E3D39192F}" srcOrd="0" destOrd="0" presId="urn:microsoft.com/office/officeart/2005/8/layout/orgChart1"/>
    <dgm:cxn modelId="{93EF185E-EC46-439C-8D43-22EDC4F76476}" type="presParOf" srcId="{BA2D9A8F-26B6-47AC-BDC2-F8B9FB547547}" destId="{ED4BED28-7501-4B68-ADAF-C81419FAE60A}" srcOrd="1" destOrd="0" presId="urn:microsoft.com/office/officeart/2005/8/layout/orgChart1"/>
    <dgm:cxn modelId="{5881A87A-FB19-4595-810E-9FF2727F9CD7}" type="presParOf" srcId="{ED4BED28-7501-4B68-ADAF-C81419FAE60A}" destId="{39A608BA-C66A-4BE7-8A5F-1F3764F89DD7}" srcOrd="0" destOrd="0" presId="urn:microsoft.com/office/officeart/2005/8/layout/orgChart1"/>
    <dgm:cxn modelId="{AA19643A-47E0-469E-A7FA-E4D89F92AA56}" type="presParOf" srcId="{39A608BA-C66A-4BE7-8A5F-1F3764F89DD7}" destId="{F12E0227-B991-4AA9-9145-ED1482AE8F72}" srcOrd="0" destOrd="0" presId="urn:microsoft.com/office/officeart/2005/8/layout/orgChart1"/>
    <dgm:cxn modelId="{47B13B3B-E7DB-44A0-8E7C-1D760A7D45AD}" type="presParOf" srcId="{39A608BA-C66A-4BE7-8A5F-1F3764F89DD7}" destId="{A714CE9F-6054-407E-996A-6C66886D3A5F}" srcOrd="1" destOrd="0" presId="urn:microsoft.com/office/officeart/2005/8/layout/orgChart1"/>
    <dgm:cxn modelId="{169930F8-7377-4CC6-9D81-5EBA38963546}" type="presParOf" srcId="{ED4BED28-7501-4B68-ADAF-C81419FAE60A}" destId="{F67DD986-D1F1-456C-BF22-8B4523B1C8D6}" srcOrd="1" destOrd="0" presId="urn:microsoft.com/office/officeart/2005/8/layout/orgChart1"/>
    <dgm:cxn modelId="{E16D49CD-97F5-492D-BA3B-56CC4FF99E41}" type="presParOf" srcId="{ED4BED28-7501-4B68-ADAF-C81419FAE60A}" destId="{3E5AFDED-C72B-4335-A3AF-517F6B33CBD8}" srcOrd="2" destOrd="0" presId="urn:microsoft.com/office/officeart/2005/8/layout/orgChart1"/>
    <dgm:cxn modelId="{09AD3BC8-794A-4B98-A2FE-DCEF2A29C1BB}" type="presParOf" srcId="{BA2D9A8F-26B6-47AC-BDC2-F8B9FB547547}" destId="{91B6554C-7708-4E49-B4DD-073F15F4EACB}" srcOrd="2" destOrd="0" presId="urn:microsoft.com/office/officeart/2005/8/layout/orgChart1"/>
    <dgm:cxn modelId="{6F84ECE9-E378-44BE-BE1E-33861A5A7024}" type="presParOf" srcId="{BA2D9A8F-26B6-47AC-BDC2-F8B9FB547547}" destId="{09AA1C95-30D5-48A0-B7E4-49154CBB69FB}" srcOrd="3" destOrd="0" presId="urn:microsoft.com/office/officeart/2005/8/layout/orgChart1"/>
    <dgm:cxn modelId="{19606BD7-4CE2-47C8-9F0E-4ECF12F07463}" type="presParOf" srcId="{09AA1C95-30D5-48A0-B7E4-49154CBB69FB}" destId="{E1120A9B-5144-42FD-9D32-4128126CC403}" srcOrd="0" destOrd="0" presId="urn:microsoft.com/office/officeart/2005/8/layout/orgChart1"/>
    <dgm:cxn modelId="{C8A2D29C-DC19-461D-A796-34D963F708D8}" type="presParOf" srcId="{E1120A9B-5144-42FD-9D32-4128126CC403}" destId="{5226F8DF-2F1E-4D27-81F9-7BEDD1FDC662}" srcOrd="0" destOrd="0" presId="urn:microsoft.com/office/officeart/2005/8/layout/orgChart1"/>
    <dgm:cxn modelId="{A76D68A4-C65B-44A7-AE8B-E97D763B18DA}" type="presParOf" srcId="{E1120A9B-5144-42FD-9D32-4128126CC403}" destId="{6B075A64-9C96-4A83-8EB9-0417C31C2129}" srcOrd="1" destOrd="0" presId="urn:microsoft.com/office/officeart/2005/8/layout/orgChart1"/>
    <dgm:cxn modelId="{3ED0D8A4-5393-4193-ABA8-160808E7A61F}" type="presParOf" srcId="{09AA1C95-30D5-48A0-B7E4-49154CBB69FB}" destId="{45190E7B-F61B-488B-A8ED-553354F705F4}" srcOrd="1" destOrd="0" presId="urn:microsoft.com/office/officeart/2005/8/layout/orgChart1"/>
    <dgm:cxn modelId="{E71B5576-135C-40A8-9E8E-F316D03B4AC8}" type="presParOf" srcId="{09AA1C95-30D5-48A0-B7E4-49154CBB69FB}" destId="{2A60B0E6-C09B-4BD2-8C47-CF51DBAB0A18}" srcOrd="2" destOrd="0" presId="urn:microsoft.com/office/officeart/2005/8/layout/orgChart1"/>
    <dgm:cxn modelId="{77ADEDFE-58E4-48C8-B6D7-52D58943B977}" type="presParOf" srcId="{C56D9291-0DC3-4C45-8364-869F398C7EAD}" destId="{E826F93D-DB78-45E9-8524-5E003EA80E2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A2431A-104E-4B7A-BE53-FC694F351809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CF959A9-D761-40F8-9601-7908C0F2C86A}">
      <dgm:prSet phldrT="[Metin]" custT="1"/>
      <dgm:spPr/>
      <dgm:t>
        <a:bodyPr/>
        <a:lstStyle/>
        <a:p>
          <a:r>
            <a:rPr lang="tr-TR" sz="2800" dirty="0" smtClean="0"/>
            <a:t>40 SORU</a:t>
          </a:r>
          <a:endParaRPr lang="tr-TR" sz="2800" dirty="0"/>
        </a:p>
      </dgm:t>
    </dgm:pt>
    <dgm:pt modelId="{DA6455F0-B5D3-437E-9CF6-2B5E0782E77D}" type="parTrans" cxnId="{AF8E9307-7F7D-4248-B1C3-A4A66F4084F9}">
      <dgm:prSet/>
      <dgm:spPr/>
      <dgm:t>
        <a:bodyPr/>
        <a:lstStyle/>
        <a:p>
          <a:endParaRPr lang="tr-TR"/>
        </a:p>
      </dgm:t>
    </dgm:pt>
    <dgm:pt modelId="{9F73E313-C42F-4F74-BF5F-97F40F463940}" type="sibTrans" cxnId="{AF8E9307-7F7D-4248-B1C3-A4A66F4084F9}">
      <dgm:prSet/>
      <dgm:spPr/>
      <dgm:t>
        <a:bodyPr/>
        <a:lstStyle/>
        <a:p>
          <a:endParaRPr lang="tr-TR"/>
        </a:p>
      </dgm:t>
    </dgm:pt>
    <dgm:pt modelId="{B77BC1DD-BBF6-49F0-8942-7D720B13FB6D}">
      <dgm:prSet phldrT="[Metin]" custT="1"/>
      <dgm:spPr/>
      <dgm:t>
        <a:bodyPr/>
        <a:lstStyle/>
        <a:p>
          <a:r>
            <a:rPr lang="tr-TR" sz="2800" dirty="0" smtClean="0"/>
            <a:t>MATEMATİK</a:t>
          </a:r>
          <a:endParaRPr lang="tr-TR" sz="2800" dirty="0"/>
        </a:p>
      </dgm:t>
    </dgm:pt>
    <dgm:pt modelId="{B8EEEF05-D85C-4930-94D0-A739648E77F9}" type="parTrans" cxnId="{BFB2C4BE-FFEA-4605-9221-E997DDB1159E}">
      <dgm:prSet/>
      <dgm:spPr/>
      <dgm:t>
        <a:bodyPr/>
        <a:lstStyle/>
        <a:p>
          <a:endParaRPr lang="tr-TR"/>
        </a:p>
      </dgm:t>
    </dgm:pt>
    <dgm:pt modelId="{9F5448EF-AD4B-4006-861A-318265165435}" type="sibTrans" cxnId="{BFB2C4BE-FFEA-4605-9221-E997DDB1159E}">
      <dgm:prSet/>
      <dgm:spPr/>
      <dgm:t>
        <a:bodyPr/>
        <a:lstStyle/>
        <a:p>
          <a:endParaRPr lang="tr-TR"/>
        </a:p>
      </dgm:t>
    </dgm:pt>
    <dgm:pt modelId="{5301B36C-816B-4954-8771-08ADF0E288B1}">
      <dgm:prSet phldrT="[Metin]" custT="1"/>
      <dgm:spPr/>
      <dgm:t>
        <a:bodyPr/>
        <a:lstStyle/>
        <a:p>
          <a:r>
            <a:rPr lang="tr-TR" sz="2800" dirty="0" smtClean="0"/>
            <a:t>40 SORU</a:t>
          </a:r>
          <a:endParaRPr lang="tr-TR" sz="2800" dirty="0"/>
        </a:p>
      </dgm:t>
    </dgm:pt>
    <dgm:pt modelId="{EB0FE040-4515-4E89-BDAC-F0A4E7503D37}" type="parTrans" cxnId="{50683209-6065-4E3A-9D10-BFD032579E3D}">
      <dgm:prSet/>
      <dgm:spPr/>
      <dgm:t>
        <a:bodyPr/>
        <a:lstStyle/>
        <a:p>
          <a:endParaRPr lang="tr-TR"/>
        </a:p>
      </dgm:t>
    </dgm:pt>
    <dgm:pt modelId="{EA57A505-015B-49B3-916E-2DD231B20031}" type="sibTrans" cxnId="{50683209-6065-4E3A-9D10-BFD032579E3D}">
      <dgm:prSet/>
      <dgm:spPr/>
      <dgm:t>
        <a:bodyPr/>
        <a:lstStyle/>
        <a:p>
          <a:endParaRPr lang="tr-TR"/>
        </a:p>
      </dgm:t>
    </dgm:pt>
    <dgm:pt modelId="{9BF2D744-EA5D-4DD9-AA14-41F2CFE6F841}">
      <dgm:prSet phldrT="[Metin]" custT="1"/>
      <dgm:spPr/>
      <dgm:t>
        <a:bodyPr/>
        <a:lstStyle/>
        <a:p>
          <a:r>
            <a:rPr lang="tr-TR" sz="2800" dirty="0" smtClean="0"/>
            <a:t>TÜRKÇE</a:t>
          </a:r>
          <a:endParaRPr lang="tr-TR" sz="2800" dirty="0"/>
        </a:p>
      </dgm:t>
    </dgm:pt>
    <dgm:pt modelId="{5C92782F-AF65-42A6-83AA-43EBD7377512}" type="parTrans" cxnId="{BF687281-31B3-42A3-B700-AADF16B08EE5}">
      <dgm:prSet/>
      <dgm:spPr/>
      <dgm:t>
        <a:bodyPr/>
        <a:lstStyle/>
        <a:p>
          <a:endParaRPr lang="tr-TR"/>
        </a:p>
      </dgm:t>
    </dgm:pt>
    <dgm:pt modelId="{B12A993D-B879-4DA1-9B6A-7A5D2C16CB42}" type="sibTrans" cxnId="{BF687281-31B3-42A3-B700-AADF16B08EE5}">
      <dgm:prSet/>
      <dgm:spPr/>
      <dgm:t>
        <a:bodyPr/>
        <a:lstStyle/>
        <a:p>
          <a:endParaRPr lang="tr-TR"/>
        </a:p>
      </dgm:t>
    </dgm:pt>
    <dgm:pt modelId="{75F307E9-F7A6-447E-9DD0-68F9FD20CD5D}">
      <dgm:prSet phldrT="[Metin]" custT="1"/>
      <dgm:spPr/>
      <dgm:t>
        <a:bodyPr/>
        <a:lstStyle/>
        <a:p>
          <a:r>
            <a:rPr lang="tr-TR" sz="2800" dirty="0" smtClean="0"/>
            <a:t>20 SORU</a:t>
          </a:r>
          <a:endParaRPr lang="tr-TR" sz="2800" dirty="0"/>
        </a:p>
      </dgm:t>
    </dgm:pt>
    <dgm:pt modelId="{8EF75501-A8CA-4F76-BAD0-867FC6D1EC5D}" type="parTrans" cxnId="{498D5D85-9DE4-4F81-852B-35FFF390E252}">
      <dgm:prSet/>
      <dgm:spPr/>
      <dgm:t>
        <a:bodyPr/>
        <a:lstStyle/>
        <a:p>
          <a:endParaRPr lang="tr-TR"/>
        </a:p>
      </dgm:t>
    </dgm:pt>
    <dgm:pt modelId="{86FC4B8C-EE47-4585-BB93-B93EF51B30A9}" type="sibTrans" cxnId="{498D5D85-9DE4-4F81-852B-35FFF390E252}">
      <dgm:prSet/>
      <dgm:spPr/>
      <dgm:t>
        <a:bodyPr/>
        <a:lstStyle/>
        <a:p>
          <a:endParaRPr lang="tr-TR"/>
        </a:p>
      </dgm:t>
    </dgm:pt>
    <dgm:pt modelId="{40B2A356-6A8C-44CD-9186-7062A0CDF550}">
      <dgm:prSet phldrT="[Metin]" custT="1"/>
      <dgm:spPr/>
      <dgm:t>
        <a:bodyPr/>
        <a:lstStyle/>
        <a:p>
          <a:r>
            <a:rPr lang="tr-TR" sz="2800" dirty="0" smtClean="0"/>
            <a:t>SOSYAL BİLİMLER</a:t>
          </a:r>
          <a:endParaRPr lang="tr-TR" sz="2800" dirty="0"/>
        </a:p>
      </dgm:t>
    </dgm:pt>
    <dgm:pt modelId="{E5D11AE9-98DB-4E26-9273-CC014D78A83C}" type="parTrans" cxnId="{BAB1BE25-A2A6-43B3-A6B8-F936B8E83C8F}">
      <dgm:prSet/>
      <dgm:spPr/>
      <dgm:t>
        <a:bodyPr/>
        <a:lstStyle/>
        <a:p>
          <a:endParaRPr lang="tr-TR"/>
        </a:p>
      </dgm:t>
    </dgm:pt>
    <dgm:pt modelId="{0FDEE53B-CEC2-4C86-BBD8-E3BE0E5C4279}" type="sibTrans" cxnId="{BAB1BE25-A2A6-43B3-A6B8-F936B8E83C8F}">
      <dgm:prSet/>
      <dgm:spPr/>
      <dgm:t>
        <a:bodyPr/>
        <a:lstStyle/>
        <a:p>
          <a:endParaRPr lang="tr-TR"/>
        </a:p>
      </dgm:t>
    </dgm:pt>
    <dgm:pt modelId="{89F8754D-FEBA-40DE-9BAE-D1C4A75F862D}">
      <dgm:prSet phldrT="[Metin]" custT="1"/>
      <dgm:spPr/>
      <dgm:t>
        <a:bodyPr/>
        <a:lstStyle/>
        <a:p>
          <a:r>
            <a:rPr lang="tr-TR" sz="2800" dirty="0" smtClean="0"/>
            <a:t>20 SORU</a:t>
          </a:r>
          <a:endParaRPr lang="tr-TR" sz="2800" dirty="0"/>
        </a:p>
      </dgm:t>
    </dgm:pt>
    <dgm:pt modelId="{9E76545F-D363-4838-9A70-382BA5DDDE80}" type="parTrans" cxnId="{0A1C6E07-8BCE-41A7-8950-49572D5FCBDD}">
      <dgm:prSet/>
      <dgm:spPr/>
      <dgm:t>
        <a:bodyPr/>
        <a:lstStyle/>
        <a:p>
          <a:endParaRPr lang="tr-TR"/>
        </a:p>
      </dgm:t>
    </dgm:pt>
    <dgm:pt modelId="{9FA000F6-2B0D-4024-9846-4DB25133F413}" type="sibTrans" cxnId="{0A1C6E07-8BCE-41A7-8950-49572D5FCBDD}">
      <dgm:prSet/>
      <dgm:spPr/>
      <dgm:t>
        <a:bodyPr/>
        <a:lstStyle/>
        <a:p>
          <a:endParaRPr lang="tr-TR"/>
        </a:p>
      </dgm:t>
    </dgm:pt>
    <dgm:pt modelId="{F119FFA3-1641-4B31-B35B-05AFDC1FB2EC}">
      <dgm:prSet phldrT="[Metin]" custT="1"/>
      <dgm:spPr/>
      <dgm:t>
        <a:bodyPr/>
        <a:lstStyle/>
        <a:p>
          <a:r>
            <a:rPr lang="tr-TR" sz="2800" dirty="0" smtClean="0"/>
            <a:t>FEN BİLİMLERİ</a:t>
          </a:r>
          <a:endParaRPr lang="tr-TR" sz="2800" dirty="0"/>
        </a:p>
      </dgm:t>
    </dgm:pt>
    <dgm:pt modelId="{42CDE26C-BB44-4E3A-975A-8DD7DEAEE40E}" type="parTrans" cxnId="{DBEB6E9D-F768-4D22-8346-9B7EFE4BFBBC}">
      <dgm:prSet/>
      <dgm:spPr/>
      <dgm:t>
        <a:bodyPr/>
        <a:lstStyle/>
        <a:p>
          <a:endParaRPr lang="tr-TR"/>
        </a:p>
      </dgm:t>
    </dgm:pt>
    <dgm:pt modelId="{4B8E29B0-88ED-461A-87AF-716DC915DAD1}" type="sibTrans" cxnId="{DBEB6E9D-F768-4D22-8346-9B7EFE4BFBBC}">
      <dgm:prSet/>
      <dgm:spPr/>
      <dgm:t>
        <a:bodyPr/>
        <a:lstStyle/>
        <a:p>
          <a:endParaRPr lang="tr-TR"/>
        </a:p>
      </dgm:t>
    </dgm:pt>
    <dgm:pt modelId="{780C948D-0E22-47CF-961B-7FC8B26728FB}">
      <dgm:prSet phldrT="[Metin]" custT="1"/>
      <dgm:spPr/>
      <dgm:t>
        <a:bodyPr/>
        <a:lstStyle/>
        <a:p>
          <a:endParaRPr lang="tr-TR" sz="2800" dirty="0"/>
        </a:p>
      </dgm:t>
    </dgm:pt>
    <dgm:pt modelId="{C072287F-2C38-4215-BB97-12FCDE69D1CB}" type="parTrans" cxnId="{4A991A4A-F174-41DC-A264-C34ADF13A358}">
      <dgm:prSet/>
      <dgm:spPr/>
      <dgm:t>
        <a:bodyPr/>
        <a:lstStyle/>
        <a:p>
          <a:endParaRPr lang="tr-TR"/>
        </a:p>
      </dgm:t>
    </dgm:pt>
    <dgm:pt modelId="{1DC8954C-9E13-45E9-BE81-C947441DF39C}" type="sibTrans" cxnId="{4A991A4A-F174-41DC-A264-C34ADF13A358}">
      <dgm:prSet/>
      <dgm:spPr/>
      <dgm:t>
        <a:bodyPr/>
        <a:lstStyle/>
        <a:p>
          <a:endParaRPr lang="tr-TR"/>
        </a:p>
      </dgm:t>
    </dgm:pt>
    <dgm:pt modelId="{5BCC47CF-DC17-47D4-AC07-3FFC2633D979}" type="pres">
      <dgm:prSet presAssocID="{B5A2431A-104E-4B7A-BE53-FC694F35180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5F8AE5-BA58-4FC6-8210-BA1559511E8D}" type="pres">
      <dgm:prSet presAssocID="{B5A2431A-104E-4B7A-BE53-FC694F351809}" presName="children" presStyleCnt="0"/>
      <dgm:spPr/>
    </dgm:pt>
    <dgm:pt modelId="{0102E0F8-4BB3-4C68-BA88-B73BEF169308}" type="pres">
      <dgm:prSet presAssocID="{B5A2431A-104E-4B7A-BE53-FC694F351809}" presName="child1group" presStyleCnt="0"/>
      <dgm:spPr/>
    </dgm:pt>
    <dgm:pt modelId="{732F8113-B460-4733-83DE-689A219C6864}" type="pres">
      <dgm:prSet presAssocID="{B5A2431A-104E-4B7A-BE53-FC694F351809}" presName="child1" presStyleLbl="bgAcc1" presStyleIdx="0" presStyleCnt="4" custScaleX="144897" custLinFactNeighborX="-11718" custLinFactNeighborY="3956"/>
      <dgm:spPr/>
      <dgm:t>
        <a:bodyPr/>
        <a:lstStyle/>
        <a:p>
          <a:endParaRPr lang="tr-TR"/>
        </a:p>
      </dgm:t>
    </dgm:pt>
    <dgm:pt modelId="{C56EFB46-5828-4BDE-9433-06AC70FA666E}" type="pres">
      <dgm:prSet presAssocID="{B5A2431A-104E-4B7A-BE53-FC694F35180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58197B-89C9-40DE-A4CC-F9754A914519}" type="pres">
      <dgm:prSet presAssocID="{B5A2431A-104E-4B7A-BE53-FC694F351809}" presName="child2group" presStyleCnt="0"/>
      <dgm:spPr/>
    </dgm:pt>
    <dgm:pt modelId="{7B260617-2151-48F3-813D-206AB96CE00A}" type="pres">
      <dgm:prSet presAssocID="{B5A2431A-104E-4B7A-BE53-FC694F351809}" presName="child2" presStyleLbl="bgAcc1" presStyleIdx="1" presStyleCnt="4" custScaleX="137890" custLinFactNeighborX="13263" custLinFactNeighborY="-3956"/>
      <dgm:spPr/>
      <dgm:t>
        <a:bodyPr/>
        <a:lstStyle/>
        <a:p>
          <a:endParaRPr lang="tr-TR"/>
        </a:p>
      </dgm:t>
    </dgm:pt>
    <dgm:pt modelId="{813A0A1A-3FC9-448F-8D5B-ABEDCAC10C69}" type="pres">
      <dgm:prSet presAssocID="{B5A2431A-104E-4B7A-BE53-FC694F35180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AF7272-AF79-4D85-A6F0-C07C5E03B83D}" type="pres">
      <dgm:prSet presAssocID="{B5A2431A-104E-4B7A-BE53-FC694F351809}" presName="child3group" presStyleCnt="0"/>
      <dgm:spPr/>
    </dgm:pt>
    <dgm:pt modelId="{AADE4E07-3899-4B5D-90CA-79481390EEA4}" type="pres">
      <dgm:prSet presAssocID="{B5A2431A-104E-4B7A-BE53-FC694F351809}" presName="child3" presStyleLbl="bgAcc1" presStyleIdx="2" presStyleCnt="4" custScaleX="115241" custLinFactNeighborX="15639" custLinFactNeighborY="1108"/>
      <dgm:spPr/>
      <dgm:t>
        <a:bodyPr/>
        <a:lstStyle/>
        <a:p>
          <a:endParaRPr lang="tr-TR"/>
        </a:p>
      </dgm:t>
    </dgm:pt>
    <dgm:pt modelId="{B9DCA3CB-0022-4F44-9174-B066E104824F}" type="pres">
      <dgm:prSet presAssocID="{B5A2431A-104E-4B7A-BE53-FC694F35180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7BD3B6-A13D-4041-AEB5-60E85FC4C1C5}" type="pres">
      <dgm:prSet presAssocID="{B5A2431A-104E-4B7A-BE53-FC694F351809}" presName="child4group" presStyleCnt="0"/>
      <dgm:spPr/>
    </dgm:pt>
    <dgm:pt modelId="{96C760D5-DCFA-4401-B4CE-13B0B42E9E4B}" type="pres">
      <dgm:prSet presAssocID="{B5A2431A-104E-4B7A-BE53-FC694F351809}" presName="child4" presStyleLbl="bgAcc1" presStyleIdx="3" presStyleCnt="4" custScaleX="132096" custLinFactNeighborX="-9353" custLinFactNeighborY="1108"/>
      <dgm:spPr/>
      <dgm:t>
        <a:bodyPr/>
        <a:lstStyle/>
        <a:p>
          <a:endParaRPr lang="tr-TR"/>
        </a:p>
      </dgm:t>
    </dgm:pt>
    <dgm:pt modelId="{EDBF7393-6E62-4941-8B60-23D524267A75}" type="pres">
      <dgm:prSet presAssocID="{B5A2431A-104E-4B7A-BE53-FC694F35180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1CB6FE-28B9-4B43-8C34-6B40007D3856}" type="pres">
      <dgm:prSet presAssocID="{B5A2431A-104E-4B7A-BE53-FC694F351809}" presName="childPlaceholder" presStyleCnt="0"/>
      <dgm:spPr/>
    </dgm:pt>
    <dgm:pt modelId="{82B4AEF7-3D93-4982-BFDE-78CB9D06D2E0}" type="pres">
      <dgm:prSet presAssocID="{B5A2431A-104E-4B7A-BE53-FC694F351809}" presName="circle" presStyleCnt="0"/>
      <dgm:spPr/>
    </dgm:pt>
    <dgm:pt modelId="{5E18264A-E39C-4C13-A1A7-503951E8E56C}" type="pres">
      <dgm:prSet presAssocID="{B5A2431A-104E-4B7A-BE53-FC694F35180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B41CBF-11BD-4D5F-878F-84F3D8F5C07A}" type="pres">
      <dgm:prSet presAssocID="{B5A2431A-104E-4B7A-BE53-FC694F35180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D0E67F-C2B5-41B5-BCE6-84ACDE623572}" type="pres">
      <dgm:prSet presAssocID="{B5A2431A-104E-4B7A-BE53-FC694F35180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F9F46A-0AF3-4033-8E8D-7061E10A1EB5}" type="pres">
      <dgm:prSet presAssocID="{B5A2431A-104E-4B7A-BE53-FC694F35180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DBE536-CC14-443A-B067-8871617C1EF1}" type="pres">
      <dgm:prSet presAssocID="{B5A2431A-104E-4B7A-BE53-FC694F351809}" presName="quadrantPlaceholder" presStyleCnt="0"/>
      <dgm:spPr/>
    </dgm:pt>
    <dgm:pt modelId="{BC32F54E-623D-4AE0-B2DA-446FEAE33E80}" type="pres">
      <dgm:prSet presAssocID="{B5A2431A-104E-4B7A-BE53-FC694F351809}" presName="center1" presStyleLbl="fgShp" presStyleIdx="0" presStyleCnt="2"/>
      <dgm:spPr/>
    </dgm:pt>
    <dgm:pt modelId="{2F6AE491-87B3-44AE-BCEA-2D992A1734C5}" type="pres">
      <dgm:prSet presAssocID="{B5A2431A-104E-4B7A-BE53-FC694F351809}" presName="center2" presStyleLbl="fgShp" presStyleIdx="1" presStyleCnt="2"/>
      <dgm:spPr/>
    </dgm:pt>
  </dgm:ptLst>
  <dgm:cxnLst>
    <dgm:cxn modelId="{B15FE426-72B2-446C-883E-D7698543BCF9}" type="presOf" srcId="{ACF959A9-D761-40F8-9601-7908C0F2C86A}" destId="{5E18264A-E39C-4C13-A1A7-503951E8E56C}" srcOrd="0" destOrd="0" presId="urn:microsoft.com/office/officeart/2005/8/layout/cycle4#1"/>
    <dgm:cxn modelId="{81EBD366-CD4D-4D2B-A2BD-CE8831F93635}" type="presOf" srcId="{F119FFA3-1641-4B31-B35B-05AFDC1FB2EC}" destId="{EDBF7393-6E62-4941-8B60-23D524267A75}" srcOrd="1" destOrd="0" presId="urn:microsoft.com/office/officeart/2005/8/layout/cycle4#1"/>
    <dgm:cxn modelId="{498D5D85-9DE4-4F81-852B-35FFF390E252}" srcId="{B5A2431A-104E-4B7A-BE53-FC694F351809}" destId="{75F307E9-F7A6-447E-9DD0-68F9FD20CD5D}" srcOrd="2" destOrd="0" parTransId="{8EF75501-A8CA-4F76-BAD0-867FC6D1EC5D}" sibTransId="{86FC4B8C-EE47-4585-BB93-B93EF51B30A9}"/>
    <dgm:cxn modelId="{DBEB6E9D-F768-4D22-8346-9B7EFE4BFBBC}" srcId="{89F8754D-FEBA-40DE-9BAE-D1C4A75F862D}" destId="{F119FFA3-1641-4B31-B35B-05AFDC1FB2EC}" srcOrd="0" destOrd="0" parTransId="{42CDE26C-BB44-4E3A-975A-8DD7DEAEE40E}" sibTransId="{4B8E29B0-88ED-461A-87AF-716DC915DAD1}"/>
    <dgm:cxn modelId="{2C0417B6-FDDE-48DD-B634-3E677DB9D429}" type="presOf" srcId="{B77BC1DD-BBF6-49F0-8942-7D720B13FB6D}" destId="{C56EFB46-5828-4BDE-9433-06AC70FA666E}" srcOrd="1" destOrd="0" presId="urn:microsoft.com/office/officeart/2005/8/layout/cycle4#1"/>
    <dgm:cxn modelId="{0A1C6E07-8BCE-41A7-8950-49572D5FCBDD}" srcId="{B5A2431A-104E-4B7A-BE53-FC694F351809}" destId="{89F8754D-FEBA-40DE-9BAE-D1C4A75F862D}" srcOrd="3" destOrd="0" parTransId="{9E76545F-D363-4838-9A70-382BA5DDDE80}" sibTransId="{9FA000F6-2B0D-4024-9846-4DB25133F413}"/>
    <dgm:cxn modelId="{97B05F0C-42C1-4755-8604-47D602E25A02}" type="presOf" srcId="{780C948D-0E22-47CF-961B-7FC8B26728FB}" destId="{7B260617-2151-48F3-813D-206AB96CE00A}" srcOrd="0" destOrd="1" presId="urn:microsoft.com/office/officeart/2005/8/layout/cycle4#1"/>
    <dgm:cxn modelId="{BF687281-31B3-42A3-B700-AADF16B08EE5}" srcId="{5301B36C-816B-4954-8771-08ADF0E288B1}" destId="{9BF2D744-EA5D-4DD9-AA14-41F2CFE6F841}" srcOrd="0" destOrd="0" parTransId="{5C92782F-AF65-42A6-83AA-43EBD7377512}" sibTransId="{B12A993D-B879-4DA1-9B6A-7A5D2C16CB42}"/>
    <dgm:cxn modelId="{465AB8F5-F3A4-481A-A025-57D84875130C}" type="presOf" srcId="{B77BC1DD-BBF6-49F0-8942-7D720B13FB6D}" destId="{732F8113-B460-4733-83DE-689A219C6864}" srcOrd="0" destOrd="0" presId="urn:microsoft.com/office/officeart/2005/8/layout/cycle4#1"/>
    <dgm:cxn modelId="{4A991A4A-F174-41DC-A264-C34ADF13A358}" srcId="{5301B36C-816B-4954-8771-08ADF0E288B1}" destId="{780C948D-0E22-47CF-961B-7FC8B26728FB}" srcOrd="1" destOrd="0" parTransId="{C072287F-2C38-4215-BB97-12FCDE69D1CB}" sibTransId="{1DC8954C-9E13-45E9-BE81-C947441DF39C}"/>
    <dgm:cxn modelId="{3156417F-8305-4BF6-9032-AF9E4C3AA989}" type="presOf" srcId="{B5A2431A-104E-4B7A-BE53-FC694F351809}" destId="{5BCC47CF-DC17-47D4-AC07-3FFC2633D979}" srcOrd="0" destOrd="0" presId="urn:microsoft.com/office/officeart/2005/8/layout/cycle4#1"/>
    <dgm:cxn modelId="{BAB1BE25-A2A6-43B3-A6B8-F936B8E83C8F}" srcId="{75F307E9-F7A6-447E-9DD0-68F9FD20CD5D}" destId="{40B2A356-6A8C-44CD-9186-7062A0CDF550}" srcOrd="0" destOrd="0" parTransId="{E5D11AE9-98DB-4E26-9273-CC014D78A83C}" sibTransId="{0FDEE53B-CEC2-4C86-BBD8-E3BE0E5C4279}"/>
    <dgm:cxn modelId="{47C3DB78-902C-4D19-B19F-1FE5DD140E81}" type="presOf" srcId="{40B2A356-6A8C-44CD-9186-7062A0CDF550}" destId="{B9DCA3CB-0022-4F44-9174-B066E104824F}" srcOrd="1" destOrd="0" presId="urn:microsoft.com/office/officeart/2005/8/layout/cycle4#1"/>
    <dgm:cxn modelId="{2F1EC519-9C93-453C-B710-81F7F7FC8891}" type="presOf" srcId="{89F8754D-FEBA-40DE-9BAE-D1C4A75F862D}" destId="{CAF9F46A-0AF3-4033-8E8D-7061E10A1EB5}" srcOrd="0" destOrd="0" presId="urn:microsoft.com/office/officeart/2005/8/layout/cycle4#1"/>
    <dgm:cxn modelId="{AF8E9307-7F7D-4248-B1C3-A4A66F4084F9}" srcId="{B5A2431A-104E-4B7A-BE53-FC694F351809}" destId="{ACF959A9-D761-40F8-9601-7908C0F2C86A}" srcOrd="0" destOrd="0" parTransId="{DA6455F0-B5D3-437E-9CF6-2B5E0782E77D}" sibTransId="{9F73E313-C42F-4F74-BF5F-97F40F463940}"/>
    <dgm:cxn modelId="{B7481702-61EE-416A-BD61-5A84B4D4F212}" type="presOf" srcId="{780C948D-0E22-47CF-961B-7FC8B26728FB}" destId="{813A0A1A-3FC9-448F-8D5B-ABEDCAC10C69}" srcOrd="1" destOrd="1" presId="urn:microsoft.com/office/officeart/2005/8/layout/cycle4#1"/>
    <dgm:cxn modelId="{E0AF282B-FB7D-4767-8F0D-7EA5FB1F5047}" type="presOf" srcId="{9BF2D744-EA5D-4DD9-AA14-41F2CFE6F841}" destId="{813A0A1A-3FC9-448F-8D5B-ABEDCAC10C69}" srcOrd="1" destOrd="0" presId="urn:microsoft.com/office/officeart/2005/8/layout/cycle4#1"/>
    <dgm:cxn modelId="{50683209-6065-4E3A-9D10-BFD032579E3D}" srcId="{B5A2431A-104E-4B7A-BE53-FC694F351809}" destId="{5301B36C-816B-4954-8771-08ADF0E288B1}" srcOrd="1" destOrd="0" parTransId="{EB0FE040-4515-4E89-BDAC-F0A4E7503D37}" sibTransId="{EA57A505-015B-49B3-916E-2DD231B20031}"/>
    <dgm:cxn modelId="{51325096-9F8D-4401-B495-21BED9B1F190}" type="presOf" srcId="{75F307E9-F7A6-447E-9DD0-68F9FD20CD5D}" destId="{FAD0E67F-C2B5-41B5-BCE6-84ACDE623572}" srcOrd="0" destOrd="0" presId="urn:microsoft.com/office/officeart/2005/8/layout/cycle4#1"/>
    <dgm:cxn modelId="{BFB2C4BE-FFEA-4605-9221-E997DDB1159E}" srcId="{ACF959A9-D761-40F8-9601-7908C0F2C86A}" destId="{B77BC1DD-BBF6-49F0-8942-7D720B13FB6D}" srcOrd="0" destOrd="0" parTransId="{B8EEEF05-D85C-4930-94D0-A739648E77F9}" sibTransId="{9F5448EF-AD4B-4006-861A-318265165435}"/>
    <dgm:cxn modelId="{1616B1D2-8F43-438D-B937-19B26ABDD826}" type="presOf" srcId="{F119FFA3-1641-4B31-B35B-05AFDC1FB2EC}" destId="{96C760D5-DCFA-4401-B4CE-13B0B42E9E4B}" srcOrd="0" destOrd="0" presId="urn:microsoft.com/office/officeart/2005/8/layout/cycle4#1"/>
    <dgm:cxn modelId="{4A6D72C4-B392-4C58-B2F9-415D0A3F03C8}" type="presOf" srcId="{40B2A356-6A8C-44CD-9186-7062A0CDF550}" destId="{AADE4E07-3899-4B5D-90CA-79481390EEA4}" srcOrd="0" destOrd="0" presId="urn:microsoft.com/office/officeart/2005/8/layout/cycle4#1"/>
    <dgm:cxn modelId="{99891D57-0CF0-4A24-8740-6EE38075779B}" type="presOf" srcId="{5301B36C-816B-4954-8771-08ADF0E288B1}" destId="{B6B41CBF-11BD-4D5F-878F-84F3D8F5C07A}" srcOrd="0" destOrd="0" presId="urn:microsoft.com/office/officeart/2005/8/layout/cycle4#1"/>
    <dgm:cxn modelId="{17646CA3-FA43-47BF-92C8-19285D297D79}" type="presOf" srcId="{9BF2D744-EA5D-4DD9-AA14-41F2CFE6F841}" destId="{7B260617-2151-48F3-813D-206AB96CE00A}" srcOrd="0" destOrd="0" presId="urn:microsoft.com/office/officeart/2005/8/layout/cycle4#1"/>
    <dgm:cxn modelId="{42D75ECD-8346-4A8F-B7CC-6000BEB70CE0}" type="presParOf" srcId="{5BCC47CF-DC17-47D4-AC07-3FFC2633D979}" destId="{395F8AE5-BA58-4FC6-8210-BA1559511E8D}" srcOrd="0" destOrd="0" presId="urn:microsoft.com/office/officeart/2005/8/layout/cycle4#1"/>
    <dgm:cxn modelId="{EFD61A2B-6438-4809-8D06-D65142B843E0}" type="presParOf" srcId="{395F8AE5-BA58-4FC6-8210-BA1559511E8D}" destId="{0102E0F8-4BB3-4C68-BA88-B73BEF169308}" srcOrd="0" destOrd="0" presId="urn:microsoft.com/office/officeart/2005/8/layout/cycle4#1"/>
    <dgm:cxn modelId="{3D777184-EDC1-4AEE-BB6E-AC38705BE37B}" type="presParOf" srcId="{0102E0F8-4BB3-4C68-BA88-B73BEF169308}" destId="{732F8113-B460-4733-83DE-689A219C6864}" srcOrd="0" destOrd="0" presId="urn:microsoft.com/office/officeart/2005/8/layout/cycle4#1"/>
    <dgm:cxn modelId="{4E51FDC4-6542-4A57-BDCD-9ACF47C444B9}" type="presParOf" srcId="{0102E0F8-4BB3-4C68-BA88-B73BEF169308}" destId="{C56EFB46-5828-4BDE-9433-06AC70FA666E}" srcOrd="1" destOrd="0" presId="urn:microsoft.com/office/officeart/2005/8/layout/cycle4#1"/>
    <dgm:cxn modelId="{FC64B0E3-44D9-4B88-8D1E-19F9A6DA428F}" type="presParOf" srcId="{395F8AE5-BA58-4FC6-8210-BA1559511E8D}" destId="{2A58197B-89C9-40DE-A4CC-F9754A914519}" srcOrd="1" destOrd="0" presId="urn:microsoft.com/office/officeart/2005/8/layout/cycle4#1"/>
    <dgm:cxn modelId="{9A88EF1B-B4F5-4A6A-867E-011507302C11}" type="presParOf" srcId="{2A58197B-89C9-40DE-A4CC-F9754A914519}" destId="{7B260617-2151-48F3-813D-206AB96CE00A}" srcOrd="0" destOrd="0" presId="urn:microsoft.com/office/officeart/2005/8/layout/cycle4#1"/>
    <dgm:cxn modelId="{E3891E05-5FBE-428F-A05F-C9857E68F14D}" type="presParOf" srcId="{2A58197B-89C9-40DE-A4CC-F9754A914519}" destId="{813A0A1A-3FC9-448F-8D5B-ABEDCAC10C69}" srcOrd="1" destOrd="0" presId="urn:microsoft.com/office/officeart/2005/8/layout/cycle4#1"/>
    <dgm:cxn modelId="{99C14AB7-7752-4A2D-BF9B-EF7214A95958}" type="presParOf" srcId="{395F8AE5-BA58-4FC6-8210-BA1559511E8D}" destId="{B9AF7272-AF79-4D85-A6F0-C07C5E03B83D}" srcOrd="2" destOrd="0" presId="urn:microsoft.com/office/officeart/2005/8/layout/cycle4#1"/>
    <dgm:cxn modelId="{890033D8-9C6A-49D7-9AAD-04C8F83DBC8E}" type="presParOf" srcId="{B9AF7272-AF79-4D85-A6F0-C07C5E03B83D}" destId="{AADE4E07-3899-4B5D-90CA-79481390EEA4}" srcOrd="0" destOrd="0" presId="urn:microsoft.com/office/officeart/2005/8/layout/cycle4#1"/>
    <dgm:cxn modelId="{09BD1CDD-DDCE-4CAC-B455-B7106698F952}" type="presParOf" srcId="{B9AF7272-AF79-4D85-A6F0-C07C5E03B83D}" destId="{B9DCA3CB-0022-4F44-9174-B066E104824F}" srcOrd="1" destOrd="0" presId="urn:microsoft.com/office/officeart/2005/8/layout/cycle4#1"/>
    <dgm:cxn modelId="{96D9268D-E428-41D9-B47D-F2C2A62B0ACB}" type="presParOf" srcId="{395F8AE5-BA58-4FC6-8210-BA1559511E8D}" destId="{547BD3B6-A13D-4041-AEB5-60E85FC4C1C5}" srcOrd="3" destOrd="0" presId="urn:microsoft.com/office/officeart/2005/8/layout/cycle4#1"/>
    <dgm:cxn modelId="{ED438271-8D73-464B-BA76-89F5AC556FC8}" type="presParOf" srcId="{547BD3B6-A13D-4041-AEB5-60E85FC4C1C5}" destId="{96C760D5-DCFA-4401-B4CE-13B0B42E9E4B}" srcOrd="0" destOrd="0" presId="urn:microsoft.com/office/officeart/2005/8/layout/cycle4#1"/>
    <dgm:cxn modelId="{60B1E0EA-F091-44F3-8DF2-325854593FF7}" type="presParOf" srcId="{547BD3B6-A13D-4041-AEB5-60E85FC4C1C5}" destId="{EDBF7393-6E62-4941-8B60-23D524267A75}" srcOrd="1" destOrd="0" presId="urn:microsoft.com/office/officeart/2005/8/layout/cycle4#1"/>
    <dgm:cxn modelId="{D20E6E6A-3F32-4A5A-AA30-2418B6FD2377}" type="presParOf" srcId="{395F8AE5-BA58-4FC6-8210-BA1559511E8D}" destId="{211CB6FE-28B9-4B43-8C34-6B40007D3856}" srcOrd="4" destOrd="0" presId="urn:microsoft.com/office/officeart/2005/8/layout/cycle4#1"/>
    <dgm:cxn modelId="{54C3F0EF-C8D5-434B-98E7-9E41073309F0}" type="presParOf" srcId="{5BCC47CF-DC17-47D4-AC07-3FFC2633D979}" destId="{82B4AEF7-3D93-4982-BFDE-78CB9D06D2E0}" srcOrd="1" destOrd="0" presId="urn:microsoft.com/office/officeart/2005/8/layout/cycle4#1"/>
    <dgm:cxn modelId="{3275C176-C04E-4F43-8878-4C2103FC1320}" type="presParOf" srcId="{82B4AEF7-3D93-4982-BFDE-78CB9D06D2E0}" destId="{5E18264A-E39C-4C13-A1A7-503951E8E56C}" srcOrd="0" destOrd="0" presId="urn:microsoft.com/office/officeart/2005/8/layout/cycle4#1"/>
    <dgm:cxn modelId="{F1FE91D3-FD2A-4E4A-A85C-7F5E53F6D1D4}" type="presParOf" srcId="{82B4AEF7-3D93-4982-BFDE-78CB9D06D2E0}" destId="{B6B41CBF-11BD-4D5F-878F-84F3D8F5C07A}" srcOrd="1" destOrd="0" presId="urn:microsoft.com/office/officeart/2005/8/layout/cycle4#1"/>
    <dgm:cxn modelId="{051F40B1-7AC1-4FFE-B0C9-B9EFC445FF5E}" type="presParOf" srcId="{82B4AEF7-3D93-4982-BFDE-78CB9D06D2E0}" destId="{FAD0E67F-C2B5-41B5-BCE6-84ACDE623572}" srcOrd="2" destOrd="0" presId="urn:microsoft.com/office/officeart/2005/8/layout/cycle4#1"/>
    <dgm:cxn modelId="{6E459E84-2AA3-4E0A-8979-5C4DBFD6E2E4}" type="presParOf" srcId="{82B4AEF7-3D93-4982-BFDE-78CB9D06D2E0}" destId="{CAF9F46A-0AF3-4033-8E8D-7061E10A1EB5}" srcOrd="3" destOrd="0" presId="urn:microsoft.com/office/officeart/2005/8/layout/cycle4#1"/>
    <dgm:cxn modelId="{62EB579C-8530-4A42-BDD8-DFEA30F72A96}" type="presParOf" srcId="{82B4AEF7-3D93-4982-BFDE-78CB9D06D2E0}" destId="{13DBE536-CC14-443A-B067-8871617C1EF1}" srcOrd="4" destOrd="0" presId="urn:microsoft.com/office/officeart/2005/8/layout/cycle4#1"/>
    <dgm:cxn modelId="{93A7C2F7-0DFE-4812-AECA-678EF60B9248}" type="presParOf" srcId="{5BCC47CF-DC17-47D4-AC07-3FFC2633D979}" destId="{BC32F54E-623D-4AE0-B2DA-446FEAE33E80}" srcOrd="2" destOrd="0" presId="urn:microsoft.com/office/officeart/2005/8/layout/cycle4#1"/>
    <dgm:cxn modelId="{3C11BD0E-073A-4656-8E92-9C65E1963134}" type="presParOf" srcId="{5BCC47CF-DC17-47D4-AC07-3FFC2633D979}" destId="{2F6AE491-87B3-44AE-BCEA-2D992A1734C5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2F332E-2E1D-4CE8-8224-EF59CBF73F0C}" type="doc">
      <dgm:prSet loTypeId="urn:microsoft.com/office/officeart/2008/layout/AlternatingHexagons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44EBA49-B6E1-4297-816C-B2F974CF85AA}">
      <dgm:prSet phldrT="[Metin]"/>
      <dgm:spPr/>
      <dgm:t>
        <a:bodyPr/>
        <a:lstStyle/>
        <a:p>
          <a:r>
            <a:rPr lang="tr-TR" dirty="0" smtClean="0"/>
            <a:t>Dil Puanı</a:t>
          </a:r>
          <a:endParaRPr lang="tr-TR" dirty="0"/>
        </a:p>
      </dgm:t>
    </dgm:pt>
    <dgm:pt modelId="{D08AF7BC-4066-4ACB-A99D-9EB36FDEE1DF}" type="parTrans" cxnId="{C03D0D4E-8FDF-4E69-90CD-38D19F9B9344}">
      <dgm:prSet/>
      <dgm:spPr/>
      <dgm:t>
        <a:bodyPr/>
        <a:lstStyle/>
        <a:p>
          <a:endParaRPr lang="tr-TR"/>
        </a:p>
      </dgm:t>
    </dgm:pt>
    <dgm:pt modelId="{91D0CA6E-2831-4177-B5D2-4FBE6D38039B}" type="sibTrans" cxnId="{C03D0D4E-8FDF-4E69-90CD-38D19F9B9344}">
      <dgm:prSet/>
      <dgm:spPr>
        <a:solidFill>
          <a:srgbClr val="C00000"/>
        </a:solidFill>
      </dgm:spPr>
      <dgm:t>
        <a:bodyPr/>
        <a:lstStyle/>
        <a:p>
          <a:r>
            <a:rPr lang="tr-TR" dirty="0" smtClean="0"/>
            <a:t>TYT</a:t>
          </a:r>
          <a:endParaRPr lang="tr-TR" dirty="0"/>
        </a:p>
      </dgm:t>
    </dgm:pt>
    <dgm:pt modelId="{219396FF-F5F9-4D96-AB8F-11C094BC5D90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PUAN TÜRLERİ</a:t>
          </a:r>
          <a:endParaRPr lang="tr-TR" dirty="0"/>
        </a:p>
      </dgm:t>
    </dgm:pt>
    <dgm:pt modelId="{A4888981-6621-4E48-A8A7-836D6E1BF978}" type="parTrans" cxnId="{3FF452DC-D760-4C07-ADD2-333B85DF03A8}">
      <dgm:prSet/>
      <dgm:spPr/>
      <dgm:t>
        <a:bodyPr/>
        <a:lstStyle/>
        <a:p>
          <a:endParaRPr lang="tr-TR"/>
        </a:p>
      </dgm:t>
    </dgm:pt>
    <dgm:pt modelId="{7B189D99-1193-4D9C-B593-D9A066A2317E}" type="sibTrans" cxnId="{3FF452DC-D760-4C07-ADD2-333B85DF03A8}">
      <dgm:prSet/>
      <dgm:spPr/>
      <dgm:t>
        <a:bodyPr/>
        <a:lstStyle/>
        <a:p>
          <a:r>
            <a:rPr lang="tr-TR" dirty="0" smtClean="0"/>
            <a:t>Eşit Ağırlıklı Puan</a:t>
          </a:r>
          <a:endParaRPr lang="tr-TR" dirty="0"/>
        </a:p>
      </dgm:t>
    </dgm:pt>
    <dgm:pt modelId="{E63E1509-F368-4C55-9D6A-5ED25EA3B4E3}">
      <dgm:prSet phldrT="[Metin]"/>
      <dgm:spPr/>
      <dgm:t>
        <a:bodyPr/>
        <a:lstStyle/>
        <a:p>
          <a:r>
            <a:rPr lang="tr-TR" dirty="0" smtClean="0"/>
            <a:t>Sözel Puan</a:t>
          </a:r>
          <a:endParaRPr lang="tr-TR" dirty="0"/>
        </a:p>
      </dgm:t>
    </dgm:pt>
    <dgm:pt modelId="{D941CC4A-6D30-49BC-AB75-23CCB0E46BBD}" type="parTrans" cxnId="{E9530E5A-FF85-4527-93DF-2C2E15235AA9}">
      <dgm:prSet/>
      <dgm:spPr/>
      <dgm:t>
        <a:bodyPr/>
        <a:lstStyle/>
        <a:p>
          <a:endParaRPr lang="tr-TR"/>
        </a:p>
      </dgm:t>
    </dgm:pt>
    <dgm:pt modelId="{9A9468C0-9B0E-4AEE-8CA8-2861ADC432AC}" type="sibTrans" cxnId="{E9530E5A-FF85-4527-93DF-2C2E15235AA9}">
      <dgm:prSet/>
      <dgm:spPr/>
      <dgm:t>
        <a:bodyPr/>
        <a:lstStyle/>
        <a:p>
          <a:r>
            <a:rPr lang="tr-TR" dirty="0" smtClean="0"/>
            <a:t>Sayısal Puan</a:t>
          </a:r>
          <a:endParaRPr lang="tr-TR" dirty="0"/>
        </a:p>
      </dgm:t>
    </dgm:pt>
    <dgm:pt modelId="{A3BD5581-0142-4D34-9DDA-0435F2232364}" type="pres">
      <dgm:prSet presAssocID="{CF2F332E-2E1D-4CE8-8224-EF59CBF73F0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B197819A-32A8-44E8-8498-37A63E8A028F}" type="pres">
      <dgm:prSet presAssocID="{E44EBA49-B6E1-4297-816C-B2F974CF85AA}" presName="composite" presStyleCnt="0"/>
      <dgm:spPr/>
    </dgm:pt>
    <dgm:pt modelId="{975CB980-A1E7-44FE-BB6C-6B99BBD338A0}" type="pres">
      <dgm:prSet presAssocID="{E44EBA49-B6E1-4297-816C-B2F974CF85AA}" presName="Parent1" presStyleLbl="node1" presStyleIdx="0" presStyleCnt="6" custScaleX="111762" custScaleY="75578" custLinFactX="21535" custLinFactNeighborX="100000" custLinFactNeighborY="521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230D36-CDDC-46E0-B7A8-7FF91591E5F7}" type="pres">
      <dgm:prSet presAssocID="{E44EBA49-B6E1-4297-816C-B2F974CF85A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8A2563-E3C2-4D6D-9CF4-5F8F2FBB7894}" type="pres">
      <dgm:prSet presAssocID="{E44EBA49-B6E1-4297-816C-B2F974CF85AA}" presName="BalanceSpacing" presStyleCnt="0"/>
      <dgm:spPr/>
    </dgm:pt>
    <dgm:pt modelId="{D7AD45FB-387E-4C55-B641-FD8A3D715492}" type="pres">
      <dgm:prSet presAssocID="{E44EBA49-B6E1-4297-816C-B2F974CF85AA}" presName="BalanceSpacing1" presStyleCnt="0"/>
      <dgm:spPr/>
    </dgm:pt>
    <dgm:pt modelId="{6DD613B1-152D-450C-A4F2-40BC9F21AD3B}" type="pres">
      <dgm:prSet presAssocID="{91D0CA6E-2831-4177-B5D2-4FBE6D38039B}" presName="Accent1Text" presStyleLbl="node1" presStyleIdx="1" presStyleCnt="6" custAng="10800000" custFlipVert="1" custScaleX="90941" custScaleY="51227" custLinFactNeighborX="89081" custLinFactNeighborY="86987"/>
      <dgm:spPr/>
      <dgm:t>
        <a:bodyPr/>
        <a:lstStyle/>
        <a:p>
          <a:endParaRPr lang="tr-TR"/>
        </a:p>
      </dgm:t>
    </dgm:pt>
    <dgm:pt modelId="{3B6D4049-8261-49B5-A72F-162B3112278C}" type="pres">
      <dgm:prSet presAssocID="{91D0CA6E-2831-4177-B5D2-4FBE6D38039B}" presName="spaceBetweenRectangles" presStyleCnt="0"/>
      <dgm:spPr/>
    </dgm:pt>
    <dgm:pt modelId="{FC27033E-7C3D-4588-A89A-414AE75862C8}" type="pres">
      <dgm:prSet presAssocID="{219396FF-F5F9-4D96-AB8F-11C094BC5D90}" presName="composite" presStyleCnt="0"/>
      <dgm:spPr/>
    </dgm:pt>
    <dgm:pt modelId="{DF12A3AB-9963-464D-8254-E25531265D97}" type="pres">
      <dgm:prSet presAssocID="{219396FF-F5F9-4D96-AB8F-11C094BC5D90}" presName="Parent1" presStyleLbl="node1" presStyleIdx="2" presStyleCnt="6" custScaleX="218661" custLinFactNeighborX="33677" custLinFactNeighborY="-8300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B4C0C0-CBE7-4F96-81E1-4D33D174598B}" type="pres">
      <dgm:prSet presAssocID="{219396FF-F5F9-4D96-AB8F-11C094BC5D90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8086EC-D251-4C6E-B7CA-B0EBC84D6F71}" type="pres">
      <dgm:prSet presAssocID="{219396FF-F5F9-4D96-AB8F-11C094BC5D90}" presName="BalanceSpacing" presStyleCnt="0"/>
      <dgm:spPr/>
    </dgm:pt>
    <dgm:pt modelId="{13CDC855-6711-4A39-8488-5ACB50514A5C}" type="pres">
      <dgm:prSet presAssocID="{219396FF-F5F9-4D96-AB8F-11C094BC5D90}" presName="BalanceSpacing1" presStyleCnt="0"/>
      <dgm:spPr/>
    </dgm:pt>
    <dgm:pt modelId="{1A0AC73F-197A-475A-ADC8-5603440FE43D}" type="pres">
      <dgm:prSet presAssocID="{7B189D99-1193-4D9C-B593-D9A066A2317E}" presName="Accent1Text" presStyleLbl="node1" presStyleIdx="3" presStyleCnt="6" custScaleX="113036" custScaleY="89532" custLinFactNeighborX="32534" custLinFactNeighborY="79027"/>
      <dgm:spPr/>
      <dgm:t>
        <a:bodyPr/>
        <a:lstStyle/>
        <a:p>
          <a:endParaRPr lang="tr-TR"/>
        </a:p>
      </dgm:t>
    </dgm:pt>
    <dgm:pt modelId="{3F7A1526-45C2-43BC-AF62-3FFB15E6DFBF}" type="pres">
      <dgm:prSet presAssocID="{7B189D99-1193-4D9C-B593-D9A066A2317E}" presName="spaceBetweenRectangles" presStyleCnt="0"/>
      <dgm:spPr/>
    </dgm:pt>
    <dgm:pt modelId="{884D5462-A188-42D7-A8F3-DD73A4F02111}" type="pres">
      <dgm:prSet presAssocID="{E63E1509-F368-4C55-9D6A-5ED25EA3B4E3}" presName="composite" presStyleCnt="0"/>
      <dgm:spPr/>
    </dgm:pt>
    <dgm:pt modelId="{36525186-1989-4F74-BDF4-940AA32D84DC}" type="pres">
      <dgm:prSet presAssocID="{E63E1509-F368-4C55-9D6A-5ED25EA3B4E3}" presName="Parent1" presStyleLbl="node1" presStyleIdx="4" presStyleCnt="6" custScaleX="115066" custScaleY="87884" custLinFactX="-24465" custLinFactNeighborX="-100000" custLinFactNeighborY="-123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7AA035-1BC7-4585-ACAB-8A5EC64F1C91}" type="pres">
      <dgm:prSet presAssocID="{E63E1509-F368-4C55-9D6A-5ED25EA3B4E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7A1198-E682-4E39-9C9F-4F26701C3325}" type="pres">
      <dgm:prSet presAssocID="{E63E1509-F368-4C55-9D6A-5ED25EA3B4E3}" presName="BalanceSpacing" presStyleCnt="0"/>
      <dgm:spPr/>
    </dgm:pt>
    <dgm:pt modelId="{39D2DBCA-B6CD-4ECB-A457-A5D4930C4C58}" type="pres">
      <dgm:prSet presAssocID="{E63E1509-F368-4C55-9D6A-5ED25EA3B4E3}" presName="BalanceSpacing1" presStyleCnt="0"/>
      <dgm:spPr/>
    </dgm:pt>
    <dgm:pt modelId="{E6828383-8BAA-4B1A-9704-42364FE3E080}" type="pres">
      <dgm:prSet presAssocID="{9A9468C0-9B0E-4AEE-8CA8-2861ADC432AC}" presName="Accent1Text" presStyleLbl="node1" presStyleIdx="5" presStyleCnt="6" custScaleX="114473" custScaleY="74895" custLinFactY="-1055" custLinFactNeighborX="-62381" custLinFactNeighborY="-100000"/>
      <dgm:spPr/>
      <dgm:t>
        <a:bodyPr/>
        <a:lstStyle/>
        <a:p>
          <a:endParaRPr lang="tr-TR"/>
        </a:p>
      </dgm:t>
    </dgm:pt>
  </dgm:ptLst>
  <dgm:cxnLst>
    <dgm:cxn modelId="{0E4D993A-F6E6-4F67-A973-F577450CA9C2}" type="presOf" srcId="{219396FF-F5F9-4D96-AB8F-11C094BC5D90}" destId="{DF12A3AB-9963-464D-8254-E25531265D97}" srcOrd="0" destOrd="0" presId="urn:microsoft.com/office/officeart/2008/layout/AlternatingHexagons"/>
    <dgm:cxn modelId="{3FF452DC-D760-4C07-ADD2-333B85DF03A8}" srcId="{CF2F332E-2E1D-4CE8-8224-EF59CBF73F0C}" destId="{219396FF-F5F9-4D96-AB8F-11C094BC5D90}" srcOrd="1" destOrd="0" parTransId="{A4888981-6621-4E48-A8A7-836D6E1BF978}" sibTransId="{7B189D99-1193-4D9C-B593-D9A066A2317E}"/>
    <dgm:cxn modelId="{78F8E1BA-215E-4F5B-8EDE-E39B1B3E688C}" type="presOf" srcId="{E44EBA49-B6E1-4297-816C-B2F974CF85AA}" destId="{975CB980-A1E7-44FE-BB6C-6B99BBD338A0}" srcOrd="0" destOrd="0" presId="urn:microsoft.com/office/officeart/2008/layout/AlternatingHexagons"/>
    <dgm:cxn modelId="{A245A34E-F896-4ED6-8D39-26E7347D3CF3}" type="presOf" srcId="{9A9468C0-9B0E-4AEE-8CA8-2861ADC432AC}" destId="{E6828383-8BAA-4B1A-9704-42364FE3E080}" srcOrd="0" destOrd="0" presId="urn:microsoft.com/office/officeart/2008/layout/AlternatingHexagons"/>
    <dgm:cxn modelId="{BDABF886-8CDF-4BFA-8905-6113111896B5}" type="presOf" srcId="{CF2F332E-2E1D-4CE8-8224-EF59CBF73F0C}" destId="{A3BD5581-0142-4D34-9DDA-0435F2232364}" srcOrd="0" destOrd="0" presId="urn:microsoft.com/office/officeart/2008/layout/AlternatingHexagons"/>
    <dgm:cxn modelId="{BCE8C604-820E-4A71-A1BB-6942A5AAB80D}" type="presOf" srcId="{E63E1509-F368-4C55-9D6A-5ED25EA3B4E3}" destId="{36525186-1989-4F74-BDF4-940AA32D84DC}" srcOrd="0" destOrd="0" presId="urn:microsoft.com/office/officeart/2008/layout/AlternatingHexagons"/>
    <dgm:cxn modelId="{C75D9617-66E7-4488-9AC6-0B56AFB8B29F}" type="presOf" srcId="{91D0CA6E-2831-4177-B5D2-4FBE6D38039B}" destId="{6DD613B1-152D-450C-A4F2-40BC9F21AD3B}" srcOrd="0" destOrd="0" presId="urn:microsoft.com/office/officeart/2008/layout/AlternatingHexagons"/>
    <dgm:cxn modelId="{7E6A5C15-2F7C-44FC-A680-532C511F99EE}" type="presOf" srcId="{7B189D99-1193-4D9C-B593-D9A066A2317E}" destId="{1A0AC73F-197A-475A-ADC8-5603440FE43D}" srcOrd="0" destOrd="0" presId="urn:microsoft.com/office/officeart/2008/layout/AlternatingHexagons"/>
    <dgm:cxn modelId="{C03D0D4E-8FDF-4E69-90CD-38D19F9B9344}" srcId="{CF2F332E-2E1D-4CE8-8224-EF59CBF73F0C}" destId="{E44EBA49-B6E1-4297-816C-B2F974CF85AA}" srcOrd="0" destOrd="0" parTransId="{D08AF7BC-4066-4ACB-A99D-9EB36FDEE1DF}" sibTransId="{91D0CA6E-2831-4177-B5D2-4FBE6D38039B}"/>
    <dgm:cxn modelId="{E9530E5A-FF85-4527-93DF-2C2E15235AA9}" srcId="{CF2F332E-2E1D-4CE8-8224-EF59CBF73F0C}" destId="{E63E1509-F368-4C55-9D6A-5ED25EA3B4E3}" srcOrd="2" destOrd="0" parTransId="{D941CC4A-6D30-49BC-AB75-23CCB0E46BBD}" sibTransId="{9A9468C0-9B0E-4AEE-8CA8-2861ADC432AC}"/>
    <dgm:cxn modelId="{15EE5885-0352-4A0F-8B05-E0A77EE8C5BE}" type="presParOf" srcId="{A3BD5581-0142-4D34-9DDA-0435F2232364}" destId="{B197819A-32A8-44E8-8498-37A63E8A028F}" srcOrd="0" destOrd="0" presId="urn:microsoft.com/office/officeart/2008/layout/AlternatingHexagons"/>
    <dgm:cxn modelId="{F35259CF-1E44-43BB-A043-4E80AFA1F50F}" type="presParOf" srcId="{B197819A-32A8-44E8-8498-37A63E8A028F}" destId="{975CB980-A1E7-44FE-BB6C-6B99BBD338A0}" srcOrd="0" destOrd="0" presId="urn:microsoft.com/office/officeart/2008/layout/AlternatingHexagons"/>
    <dgm:cxn modelId="{ECB7592B-94F3-4B63-8115-79F384729E7C}" type="presParOf" srcId="{B197819A-32A8-44E8-8498-37A63E8A028F}" destId="{14230D36-CDDC-46E0-B7A8-7FF91591E5F7}" srcOrd="1" destOrd="0" presId="urn:microsoft.com/office/officeart/2008/layout/AlternatingHexagons"/>
    <dgm:cxn modelId="{8C7E892A-6E64-4A34-904F-3C571B3CA963}" type="presParOf" srcId="{B197819A-32A8-44E8-8498-37A63E8A028F}" destId="{168A2563-E3C2-4D6D-9CF4-5F8F2FBB7894}" srcOrd="2" destOrd="0" presId="urn:microsoft.com/office/officeart/2008/layout/AlternatingHexagons"/>
    <dgm:cxn modelId="{CD1259E5-9BB4-44A8-9DA2-A7D1B85616CD}" type="presParOf" srcId="{B197819A-32A8-44E8-8498-37A63E8A028F}" destId="{D7AD45FB-387E-4C55-B641-FD8A3D715492}" srcOrd="3" destOrd="0" presId="urn:microsoft.com/office/officeart/2008/layout/AlternatingHexagons"/>
    <dgm:cxn modelId="{C3746A59-240B-43D8-B62C-3514A192539F}" type="presParOf" srcId="{B197819A-32A8-44E8-8498-37A63E8A028F}" destId="{6DD613B1-152D-450C-A4F2-40BC9F21AD3B}" srcOrd="4" destOrd="0" presId="urn:microsoft.com/office/officeart/2008/layout/AlternatingHexagons"/>
    <dgm:cxn modelId="{5A2EEF3F-EBF7-408E-990A-C7C4CFEDC87B}" type="presParOf" srcId="{A3BD5581-0142-4D34-9DDA-0435F2232364}" destId="{3B6D4049-8261-49B5-A72F-162B3112278C}" srcOrd="1" destOrd="0" presId="urn:microsoft.com/office/officeart/2008/layout/AlternatingHexagons"/>
    <dgm:cxn modelId="{F666D898-D678-4FDC-A473-DB1AD2BE14E5}" type="presParOf" srcId="{A3BD5581-0142-4D34-9DDA-0435F2232364}" destId="{FC27033E-7C3D-4588-A89A-414AE75862C8}" srcOrd="2" destOrd="0" presId="urn:microsoft.com/office/officeart/2008/layout/AlternatingHexagons"/>
    <dgm:cxn modelId="{160C7728-EF21-4AA9-A12A-8EB2C9C86C91}" type="presParOf" srcId="{FC27033E-7C3D-4588-A89A-414AE75862C8}" destId="{DF12A3AB-9963-464D-8254-E25531265D97}" srcOrd="0" destOrd="0" presId="urn:microsoft.com/office/officeart/2008/layout/AlternatingHexagons"/>
    <dgm:cxn modelId="{70F11796-EE26-4F3F-AD6E-9EC4BD37F4B4}" type="presParOf" srcId="{FC27033E-7C3D-4588-A89A-414AE75862C8}" destId="{FAB4C0C0-CBE7-4F96-81E1-4D33D174598B}" srcOrd="1" destOrd="0" presId="urn:microsoft.com/office/officeart/2008/layout/AlternatingHexagons"/>
    <dgm:cxn modelId="{D771113E-E26A-422B-9674-3FA4F1217B91}" type="presParOf" srcId="{FC27033E-7C3D-4588-A89A-414AE75862C8}" destId="{7F8086EC-D251-4C6E-B7CA-B0EBC84D6F71}" srcOrd="2" destOrd="0" presId="urn:microsoft.com/office/officeart/2008/layout/AlternatingHexagons"/>
    <dgm:cxn modelId="{3E6A6549-3752-4C81-96B2-CA8904D7820C}" type="presParOf" srcId="{FC27033E-7C3D-4588-A89A-414AE75862C8}" destId="{13CDC855-6711-4A39-8488-5ACB50514A5C}" srcOrd="3" destOrd="0" presId="urn:microsoft.com/office/officeart/2008/layout/AlternatingHexagons"/>
    <dgm:cxn modelId="{745B88DE-60A4-4DCA-BB48-E84F8007E644}" type="presParOf" srcId="{FC27033E-7C3D-4588-A89A-414AE75862C8}" destId="{1A0AC73F-197A-475A-ADC8-5603440FE43D}" srcOrd="4" destOrd="0" presId="urn:microsoft.com/office/officeart/2008/layout/AlternatingHexagons"/>
    <dgm:cxn modelId="{379F50D5-7E1C-4B78-8FDF-CED8A5870F3C}" type="presParOf" srcId="{A3BD5581-0142-4D34-9DDA-0435F2232364}" destId="{3F7A1526-45C2-43BC-AF62-3FFB15E6DFBF}" srcOrd="3" destOrd="0" presId="urn:microsoft.com/office/officeart/2008/layout/AlternatingHexagons"/>
    <dgm:cxn modelId="{341768C5-F03A-45D1-B5F2-B3048E332F2C}" type="presParOf" srcId="{A3BD5581-0142-4D34-9DDA-0435F2232364}" destId="{884D5462-A188-42D7-A8F3-DD73A4F02111}" srcOrd="4" destOrd="0" presId="urn:microsoft.com/office/officeart/2008/layout/AlternatingHexagons"/>
    <dgm:cxn modelId="{AC81E25F-9350-47FF-8D16-FC749F91F8A4}" type="presParOf" srcId="{884D5462-A188-42D7-A8F3-DD73A4F02111}" destId="{36525186-1989-4F74-BDF4-940AA32D84DC}" srcOrd="0" destOrd="0" presId="urn:microsoft.com/office/officeart/2008/layout/AlternatingHexagons"/>
    <dgm:cxn modelId="{2D806689-9CFE-4ADC-9862-8B10A5475054}" type="presParOf" srcId="{884D5462-A188-42D7-A8F3-DD73A4F02111}" destId="{167AA035-1BC7-4585-ACAB-8A5EC64F1C91}" srcOrd="1" destOrd="0" presId="urn:microsoft.com/office/officeart/2008/layout/AlternatingHexagons"/>
    <dgm:cxn modelId="{3B5BBD9E-5E06-470E-A3CE-37CDA4083ACB}" type="presParOf" srcId="{884D5462-A188-42D7-A8F3-DD73A4F02111}" destId="{267A1198-E682-4E39-9C9F-4F26701C3325}" srcOrd="2" destOrd="0" presId="urn:microsoft.com/office/officeart/2008/layout/AlternatingHexagons"/>
    <dgm:cxn modelId="{9048413D-8390-4F03-9E10-F65061BB472D}" type="presParOf" srcId="{884D5462-A188-42D7-A8F3-DD73A4F02111}" destId="{39D2DBCA-B6CD-4ECB-A457-A5D4930C4C58}" srcOrd="3" destOrd="0" presId="urn:microsoft.com/office/officeart/2008/layout/AlternatingHexagons"/>
    <dgm:cxn modelId="{0FD29365-E3FA-4754-92CE-2D3AA4A2192B}" type="presParOf" srcId="{884D5462-A188-42D7-A8F3-DD73A4F02111}" destId="{E6828383-8BAA-4B1A-9704-42364FE3E08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20E69A-E129-4DCF-B5BA-22351D71A66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EE833C-E0F1-49C6-BB78-A3E2199C9020}">
      <dgm:prSet phldrT="[Metin]"/>
      <dgm:spPr>
        <a:solidFill>
          <a:srgbClr val="3333FF"/>
        </a:solidFill>
      </dgm:spPr>
      <dgm:t>
        <a:bodyPr/>
        <a:lstStyle/>
        <a:p>
          <a:r>
            <a:rPr lang="tr-TR" b="1" dirty="0" smtClean="0">
              <a:solidFill>
                <a:schemeClr val="bg1"/>
              </a:solidFill>
            </a:rPr>
            <a:t>SAYISAL</a:t>
          </a:r>
        </a:p>
        <a:p>
          <a:r>
            <a:rPr lang="tr-TR" b="1" dirty="0" smtClean="0">
              <a:solidFill>
                <a:schemeClr val="bg1"/>
              </a:solidFill>
            </a:rPr>
            <a:t>PUAN İÇİN</a:t>
          </a:r>
          <a:endParaRPr lang="tr-TR" b="1" dirty="0">
            <a:solidFill>
              <a:schemeClr val="bg1"/>
            </a:solidFill>
          </a:endParaRPr>
        </a:p>
      </dgm:t>
    </dgm:pt>
    <dgm:pt modelId="{16B44E97-8311-4F6D-9DA8-9DC465742A8C}" type="parTrans" cxnId="{DEF5EC24-1DA0-4F73-82AB-D0063EA85C32}">
      <dgm:prSet/>
      <dgm:spPr/>
      <dgm:t>
        <a:bodyPr/>
        <a:lstStyle/>
        <a:p>
          <a:endParaRPr lang="tr-TR"/>
        </a:p>
      </dgm:t>
    </dgm:pt>
    <dgm:pt modelId="{D3A2D473-75B2-4A2D-BEC4-04A56276990F}" type="sibTrans" cxnId="{DEF5EC24-1DA0-4F73-82AB-D0063EA85C32}">
      <dgm:prSet/>
      <dgm:spPr/>
      <dgm:t>
        <a:bodyPr/>
        <a:lstStyle/>
        <a:p>
          <a:endParaRPr lang="tr-TR"/>
        </a:p>
      </dgm:t>
    </dgm:pt>
    <dgm:pt modelId="{87E7AE4D-4A7A-49CD-B1DD-3F93FE6EFB3B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FEN BİLİMLERİ </a:t>
          </a:r>
          <a:r>
            <a:rPr lang="tr-TR" b="1" dirty="0" smtClean="0">
              <a:solidFill>
                <a:schemeClr val="tx1"/>
              </a:solidFill>
            </a:rPr>
            <a:t>(40)</a:t>
          </a:r>
          <a:endParaRPr lang="tr-TR" b="1" dirty="0">
            <a:solidFill>
              <a:schemeClr val="tx1"/>
            </a:solidFill>
          </a:endParaRPr>
        </a:p>
      </dgm:t>
    </dgm:pt>
    <dgm:pt modelId="{BA72D1C4-6851-4F9F-8958-5D3CB5C97145}" type="parTrans" cxnId="{DE39D26E-2D3C-472A-8191-B74DEE9366BA}">
      <dgm:prSet/>
      <dgm:spPr/>
      <dgm:t>
        <a:bodyPr/>
        <a:lstStyle/>
        <a:p>
          <a:endParaRPr lang="tr-TR"/>
        </a:p>
      </dgm:t>
    </dgm:pt>
    <dgm:pt modelId="{A8C71F3C-FC8D-4C44-B85C-149F9ED49A84}" type="sibTrans" cxnId="{DE39D26E-2D3C-472A-8191-B74DEE9366BA}">
      <dgm:prSet/>
      <dgm:spPr/>
      <dgm:t>
        <a:bodyPr/>
        <a:lstStyle/>
        <a:p>
          <a:endParaRPr lang="tr-TR"/>
        </a:p>
      </dgm:t>
    </dgm:pt>
    <dgm:pt modelId="{D251A972-1F3B-463F-82D1-6B382A96D4CF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FİZİK </a:t>
          </a:r>
          <a:r>
            <a:rPr lang="tr-TR" b="1" dirty="0" smtClean="0">
              <a:solidFill>
                <a:schemeClr val="tx1"/>
              </a:solidFill>
            </a:rPr>
            <a:t>(14)</a:t>
          </a:r>
          <a:endParaRPr lang="tr-TR" b="1" dirty="0">
            <a:solidFill>
              <a:schemeClr val="tx1"/>
            </a:solidFill>
          </a:endParaRPr>
        </a:p>
      </dgm:t>
    </dgm:pt>
    <dgm:pt modelId="{0E1AD237-95E4-44F7-94DB-CB2ACE03B915}" type="parTrans" cxnId="{97BF8088-8871-4FB7-A264-A888D6321D36}">
      <dgm:prSet/>
      <dgm:spPr/>
      <dgm:t>
        <a:bodyPr/>
        <a:lstStyle/>
        <a:p>
          <a:endParaRPr lang="tr-TR"/>
        </a:p>
      </dgm:t>
    </dgm:pt>
    <dgm:pt modelId="{4F023EFA-3A94-4635-8A48-B91CE1422DB8}" type="sibTrans" cxnId="{97BF8088-8871-4FB7-A264-A888D6321D36}">
      <dgm:prSet/>
      <dgm:spPr/>
      <dgm:t>
        <a:bodyPr/>
        <a:lstStyle/>
        <a:p>
          <a:endParaRPr lang="tr-TR"/>
        </a:p>
      </dgm:t>
    </dgm:pt>
    <dgm:pt modelId="{51F55842-EE45-4136-972B-5F5DDB780873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KİMYA </a:t>
          </a:r>
          <a:r>
            <a:rPr lang="tr-TR" b="1" dirty="0" smtClean="0">
              <a:solidFill>
                <a:schemeClr val="tx1"/>
              </a:solidFill>
            </a:rPr>
            <a:t>(13)</a:t>
          </a:r>
          <a:endParaRPr lang="tr-TR" b="1" dirty="0">
            <a:solidFill>
              <a:schemeClr val="tx1"/>
            </a:solidFill>
          </a:endParaRPr>
        </a:p>
      </dgm:t>
    </dgm:pt>
    <dgm:pt modelId="{F1228EF6-7F96-4998-8DF5-EAB50269B93C}" type="parTrans" cxnId="{444666A5-F321-4338-8B79-95BF99CE2DDD}">
      <dgm:prSet/>
      <dgm:spPr/>
      <dgm:t>
        <a:bodyPr/>
        <a:lstStyle/>
        <a:p>
          <a:endParaRPr lang="tr-TR"/>
        </a:p>
      </dgm:t>
    </dgm:pt>
    <dgm:pt modelId="{243A5CC0-7232-4C6A-820E-66DBA8D9A62F}" type="sibTrans" cxnId="{444666A5-F321-4338-8B79-95BF99CE2DDD}">
      <dgm:prSet/>
      <dgm:spPr/>
      <dgm:t>
        <a:bodyPr/>
        <a:lstStyle/>
        <a:p>
          <a:endParaRPr lang="tr-TR"/>
        </a:p>
      </dgm:t>
    </dgm:pt>
    <dgm:pt modelId="{8535D03A-89AC-4C59-9874-15E6B098510B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MATEMATİK </a:t>
          </a:r>
          <a:r>
            <a:rPr lang="tr-TR" b="1" dirty="0" smtClean="0">
              <a:solidFill>
                <a:schemeClr val="tx1"/>
              </a:solidFill>
            </a:rPr>
            <a:t>(40)</a:t>
          </a:r>
          <a:endParaRPr lang="tr-TR" b="1" dirty="0">
            <a:solidFill>
              <a:schemeClr val="tx1"/>
            </a:solidFill>
          </a:endParaRPr>
        </a:p>
      </dgm:t>
    </dgm:pt>
    <dgm:pt modelId="{EB8EB2A2-3261-4247-A50E-8A683308A980}" type="parTrans" cxnId="{D5E70F97-1C01-420D-9396-1E8DEE287A65}">
      <dgm:prSet/>
      <dgm:spPr/>
      <dgm:t>
        <a:bodyPr/>
        <a:lstStyle/>
        <a:p>
          <a:endParaRPr lang="tr-TR"/>
        </a:p>
      </dgm:t>
    </dgm:pt>
    <dgm:pt modelId="{925E07C7-9AF9-4E44-9E87-3E3353753B99}" type="sibTrans" cxnId="{D5E70F97-1C01-420D-9396-1E8DEE287A65}">
      <dgm:prSet/>
      <dgm:spPr/>
      <dgm:t>
        <a:bodyPr/>
        <a:lstStyle/>
        <a:p>
          <a:endParaRPr lang="tr-TR"/>
        </a:p>
      </dgm:t>
    </dgm:pt>
    <dgm:pt modelId="{CEE37DC4-FEE6-4390-9A0A-606749291963}">
      <dgm:prSet/>
      <dgm:spPr>
        <a:solidFill>
          <a:srgbClr val="FF6600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BİYOLOJİ </a:t>
          </a:r>
          <a:r>
            <a:rPr lang="tr-TR" b="1" dirty="0" smtClean="0">
              <a:solidFill>
                <a:schemeClr val="tx1"/>
              </a:solidFill>
            </a:rPr>
            <a:t>(13)</a:t>
          </a:r>
          <a:endParaRPr lang="tr-TR" b="1" dirty="0">
            <a:solidFill>
              <a:schemeClr val="tx1"/>
            </a:solidFill>
          </a:endParaRPr>
        </a:p>
      </dgm:t>
    </dgm:pt>
    <dgm:pt modelId="{FF8B82A6-B309-40AD-8AD3-03ADBE08E5F5}" type="parTrans" cxnId="{56E10FD8-0E45-4D17-B723-C04E1382B3FF}">
      <dgm:prSet/>
      <dgm:spPr/>
      <dgm:t>
        <a:bodyPr/>
        <a:lstStyle/>
        <a:p>
          <a:endParaRPr lang="tr-TR"/>
        </a:p>
      </dgm:t>
    </dgm:pt>
    <dgm:pt modelId="{AA44BC36-BDF7-4CF5-8394-36FBC9CC6038}" type="sibTrans" cxnId="{56E10FD8-0E45-4D17-B723-C04E1382B3FF}">
      <dgm:prSet/>
      <dgm:spPr/>
      <dgm:t>
        <a:bodyPr/>
        <a:lstStyle/>
        <a:p>
          <a:endParaRPr lang="tr-TR"/>
        </a:p>
      </dgm:t>
    </dgm:pt>
    <dgm:pt modelId="{846C8E84-5C6B-4249-B4B0-34CFBBE9BDD8}" type="pres">
      <dgm:prSet presAssocID="{2A20E69A-E129-4DCF-B5BA-22351D71A66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9E83C48-BF6A-4282-9470-654D284AF2C4}" type="pres">
      <dgm:prSet presAssocID="{82EE833C-E0F1-49C6-BB78-A3E2199C9020}" presName="root1" presStyleCnt="0"/>
      <dgm:spPr/>
    </dgm:pt>
    <dgm:pt modelId="{99C1567F-F352-4C50-9CE7-9CCDF6F23966}" type="pres">
      <dgm:prSet presAssocID="{82EE833C-E0F1-49C6-BB78-A3E2199C9020}" presName="LevelOneTextNode" presStyleLbl="node0" presStyleIdx="0" presStyleCnt="1" custAng="0" custLinFactNeighborX="-189" custLinFactNeighborY="-769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AD18658-25FC-4C41-92EF-94C66C6315C5}" type="pres">
      <dgm:prSet presAssocID="{82EE833C-E0F1-49C6-BB78-A3E2199C9020}" presName="level2hierChild" presStyleCnt="0"/>
      <dgm:spPr/>
    </dgm:pt>
    <dgm:pt modelId="{0CC91753-B5D9-4A16-BE69-C28A28A9ABEA}" type="pres">
      <dgm:prSet presAssocID="{BA72D1C4-6851-4F9F-8958-5D3CB5C97145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B3372171-9CB6-4B81-AA22-149AFED24C26}" type="pres">
      <dgm:prSet presAssocID="{BA72D1C4-6851-4F9F-8958-5D3CB5C97145}" presName="connTx" presStyleLbl="parChTrans1D2" presStyleIdx="0" presStyleCnt="2"/>
      <dgm:spPr/>
      <dgm:t>
        <a:bodyPr/>
        <a:lstStyle/>
        <a:p>
          <a:endParaRPr lang="tr-TR"/>
        </a:p>
      </dgm:t>
    </dgm:pt>
    <dgm:pt modelId="{DFE400C3-DD6A-42B3-AE87-89B7433D2652}" type="pres">
      <dgm:prSet presAssocID="{87E7AE4D-4A7A-49CD-B1DD-3F93FE6EFB3B}" presName="root2" presStyleCnt="0"/>
      <dgm:spPr/>
    </dgm:pt>
    <dgm:pt modelId="{88EC572D-802D-4120-9260-2B19F37E7B98}" type="pres">
      <dgm:prSet presAssocID="{87E7AE4D-4A7A-49CD-B1DD-3F93FE6EFB3B}" presName="LevelTwoTextNode" presStyleLbl="node2" presStyleIdx="0" presStyleCnt="2" custLinFactY="-95670" custLinFactNeighborX="-20333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FDF9015-F067-41AD-9094-80D717938C29}" type="pres">
      <dgm:prSet presAssocID="{87E7AE4D-4A7A-49CD-B1DD-3F93FE6EFB3B}" presName="level3hierChild" presStyleCnt="0"/>
      <dgm:spPr/>
    </dgm:pt>
    <dgm:pt modelId="{4462407F-4C7B-43AF-B266-DB3D787B533B}" type="pres">
      <dgm:prSet presAssocID="{0E1AD237-95E4-44F7-94DB-CB2ACE03B915}" presName="conn2-1" presStyleLbl="parChTrans1D3" presStyleIdx="0" presStyleCnt="3"/>
      <dgm:spPr/>
      <dgm:t>
        <a:bodyPr/>
        <a:lstStyle/>
        <a:p>
          <a:endParaRPr lang="tr-TR"/>
        </a:p>
      </dgm:t>
    </dgm:pt>
    <dgm:pt modelId="{862F6B01-EF67-41F5-BC2D-A37024FD6E96}" type="pres">
      <dgm:prSet presAssocID="{0E1AD237-95E4-44F7-94DB-CB2ACE03B915}" presName="connTx" presStyleLbl="parChTrans1D3" presStyleIdx="0" presStyleCnt="3"/>
      <dgm:spPr/>
      <dgm:t>
        <a:bodyPr/>
        <a:lstStyle/>
        <a:p>
          <a:endParaRPr lang="tr-TR"/>
        </a:p>
      </dgm:t>
    </dgm:pt>
    <dgm:pt modelId="{1F8ED2DD-DB58-48D9-A336-E9FBC06EC47A}" type="pres">
      <dgm:prSet presAssocID="{D251A972-1F3B-463F-82D1-6B382A96D4CF}" presName="root2" presStyleCnt="0"/>
      <dgm:spPr/>
    </dgm:pt>
    <dgm:pt modelId="{3C83454F-E6B4-4C27-9448-840E3FBF334B}" type="pres">
      <dgm:prSet presAssocID="{D251A972-1F3B-463F-82D1-6B382A96D4CF}" presName="LevelTwoTextNode" presStyleLbl="node3" presStyleIdx="0" presStyleCnt="3" custScaleX="107438" custLinFactNeighborX="-664" custLinFactNeighborY="-9397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33044F-C04D-4E27-99D2-01AEB6A84DC2}" type="pres">
      <dgm:prSet presAssocID="{D251A972-1F3B-463F-82D1-6B382A96D4CF}" presName="level3hierChild" presStyleCnt="0"/>
      <dgm:spPr/>
    </dgm:pt>
    <dgm:pt modelId="{2AEB4C21-B190-41C4-B9E1-BFFE0C6B48C2}" type="pres">
      <dgm:prSet presAssocID="{F1228EF6-7F96-4998-8DF5-EAB50269B93C}" presName="conn2-1" presStyleLbl="parChTrans1D3" presStyleIdx="1" presStyleCnt="3"/>
      <dgm:spPr/>
      <dgm:t>
        <a:bodyPr/>
        <a:lstStyle/>
        <a:p>
          <a:endParaRPr lang="tr-TR"/>
        </a:p>
      </dgm:t>
    </dgm:pt>
    <dgm:pt modelId="{50269F74-C19F-474E-AA11-12FFBE68A3DA}" type="pres">
      <dgm:prSet presAssocID="{F1228EF6-7F96-4998-8DF5-EAB50269B93C}" presName="connTx" presStyleLbl="parChTrans1D3" presStyleIdx="1" presStyleCnt="3"/>
      <dgm:spPr/>
      <dgm:t>
        <a:bodyPr/>
        <a:lstStyle/>
        <a:p>
          <a:endParaRPr lang="tr-TR"/>
        </a:p>
      </dgm:t>
    </dgm:pt>
    <dgm:pt modelId="{759BF76E-B7EC-463F-94E1-CC032B61FF47}" type="pres">
      <dgm:prSet presAssocID="{51F55842-EE45-4136-972B-5F5DDB780873}" presName="root2" presStyleCnt="0"/>
      <dgm:spPr/>
    </dgm:pt>
    <dgm:pt modelId="{ECE4E159-522B-4767-84AE-DA0E31E34260}" type="pres">
      <dgm:prSet presAssocID="{51F55842-EE45-4136-972B-5F5DDB780873}" presName="LevelTwoTextNode" presStyleLbl="node3" presStyleIdx="1" presStyleCnt="3" custScaleX="107395" custLinFactNeighborX="-664" custLinFactNeighborY="-9587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58C444-7492-4936-8484-6DD81E22BCA8}" type="pres">
      <dgm:prSet presAssocID="{51F55842-EE45-4136-972B-5F5DDB780873}" presName="level3hierChild" presStyleCnt="0"/>
      <dgm:spPr/>
    </dgm:pt>
    <dgm:pt modelId="{60FE8E23-FBF9-4191-A064-BFAC91FC02F4}" type="pres">
      <dgm:prSet presAssocID="{FF8B82A6-B309-40AD-8AD3-03ADBE08E5F5}" presName="conn2-1" presStyleLbl="parChTrans1D3" presStyleIdx="2" presStyleCnt="3"/>
      <dgm:spPr/>
      <dgm:t>
        <a:bodyPr/>
        <a:lstStyle/>
        <a:p>
          <a:endParaRPr lang="tr-TR"/>
        </a:p>
      </dgm:t>
    </dgm:pt>
    <dgm:pt modelId="{0DF246EC-B886-4E40-B75C-B52F5E985F46}" type="pres">
      <dgm:prSet presAssocID="{FF8B82A6-B309-40AD-8AD3-03ADBE08E5F5}" presName="connTx" presStyleLbl="parChTrans1D3" presStyleIdx="2" presStyleCnt="3"/>
      <dgm:spPr/>
      <dgm:t>
        <a:bodyPr/>
        <a:lstStyle/>
        <a:p>
          <a:endParaRPr lang="tr-TR"/>
        </a:p>
      </dgm:t>
    </dgm:pt>
    <dgm:pt modelId="{939A3D5D-A9D7-4915-97B0-5C4A3B927701}" type="pres">
      <dgm:prSet presAssocID="{CEE37DC4-FEE6-4390-9A0A-606749291963}" presName="root2" presStyleCnt="0"/>
      <dgm:spPr/>
    </dgm:pt>
    <dgm:pt modelId="{5875F59F-B6A8-478C-8A5C-A6F2E60E685E}" type="pres">
      <dgm:prSet presAssocID="{CEE37DC4-FEE6-4390-9A0A-606749291963}" presName="LevelTwoTextNode" presStyleLbl="node3" presStyleIdx="2" presStyleCnt="3" custScaleX="108483" custLinFactNeighborX="-664" custLinFactNeighborY="-8447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5B33CC0-95AE-4754-8E82-9D62B3681625}" type="pres">
      <dgm:prSet presAssocID="{CEE37DC4-FEE6-4390-9A0A-606749291963}" presName="level3hierChild" presStyleCnt="0"/>
      <dgm:spPr/>
    </dgm:pt>
    <dgm:pt modelId="{EB7DEAE0-B30A-4223-8D2A-ADF34309A23D}" type="pres">
      <dgm:prSet presAssocID="{EB8EB2A2-3261-4247-A50E-8A683308A980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00B4D8B7-CDF1-4DA9-8103-C60F054A03BB}" type="pres">
      <dgm:prSet presAssocID="{EB8EB2A2-3261-4247-A50E-8A683308A980}" presName="connTx" presStyleLbl="parChTrans1D2" presStyleIdx="1" presStyleCnt="2"/>
      <dgm:spPr/>
      <dgm:t>
        <a:bodyPr/>
        <a:lstStyle/>
        <a:p>
          <a:endParaRPr lang="tr-TR"/>
        </a:p>
      </dgm:t>
    </dgm:pt>
    <dgm:pt modelId="{B2064115-4044-4F23-A9F0-50915DA5E512}" type="pres">
      <dgm:prSet presAssocID="{8535D03A-89AC-4C59-9874-15E6B098510B}" presName="root2" presStyleCnt="0"/>
      <dgm:spPr/>
    </dgm:pt>
    <dgm:pt modelId="{B96ADB40-BC3F-4E80-B348-D05635657F27}" type="pres">
      <dgm:prSet presAssocID="{8535D03A-89AC-4C59-9874-15E6B098510B}" presName="LevelTwoTextNode" presStyleLbl="node2" presStyleIdx="1" presStyleCnt="2" custScaleX="137706" custLinFactNeighborX="-17007" custLinFactNeighborY="685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A692AE2-EC41-45C4-B20D-88A15EB57052}" type="pres">
      <dgm:prSet presAssocID="{8535D03A-89AC-4C59-9874-15E6B098510B}" presName="level3hierChild" presStyleCnt="0"/>
      <dgm:spPr/>
    </dgm:pt>
  </dgm:ptLst>
  <dgm:cxnLst>
    <dgm:cxn modelId="{307BC2AA-2119-4B15-A03D-234074CE380A}" type="presOf" srcId="{2A20E69A-E129-4DCF-B5BA-22351D71A665}" destId="{846C8E84-5C6B-4249-B4B0-34CFBBE9BDD8}" srcOrd="0" destOrd="0" presId="urn:microsoft.com/office/officeart/2005/8/layout/hierarchy2"/>
    <dgm:cxn modelId="{D5E70F97-1C01-420D-9396-1E8DEE287A65}" srcId="{82EE833C-E0F1-49C6-BB78-A3E2199C9020}" destId="{8535D03A-89AC-4C59-9874-15E6B098510B}" srcOrd="1" destOrd="0" parTransId="{EB8EB2A2-3261-4247-A50E-8A683308A980}" sibTransId="{925E07C7-9AF9-4E44-9E87-3E3353753B99}"/>
    <dgm:cxn modelId="{12E20A35-3D10-44CC-BFDF-E0F497AEE48C}" type="presOf" srcId="{EB8EB2A2-3261-4247-A50E-8A683308A980}" destId="{EB7DEAE0-B30A-4223-8D2A-ADF34309A23D}" srcOrd="0" destOrd="0" presId="urn:microsoft.com/office/officeart/2005/8/layout/hierarchy2"/>
    <dgm:cxn modelId="{958805EF-5368-40DE-83C3-5A4F6B07AB08}" type="presOf" srcId="{0E1AD237-95E4-44F7-94DB-CB2ACE03B915}" destId="{862F6B01-EF67-41F5-BC2D-A37024FD6E96}" srcOrd="1" destOrd="0" presId="urn:microsoft.com/office/officeart/2005/8/layout/hierarchy2"/>
    <dgm:cxn modelId="{56E10FD8-0E45-4D17-B723-C04E1382B3FF}" srcId="{87E7AE4D-4A7A-49CD-B1DD-3F93FE6EFB3B}" destId="{CEE37DC4-FEE6-4390-9A0A-606749291963}" srcOrd="2" destOrd="0" parTransId="{FF8B82A6-B309-40AD-8AD3-03ADBE08E5F5}" sibTransId="{AA44BC36-BDF7-4CF5-8394-36FBC9CC6038}"/>
    <dgm:cxn modelId="{DE39D26E-2D3C-472A-8191-B74DEE9366BA}" srcId="{82EE833C-E0F1-49C6-BB78-A3E2199C9020}" destId="{87E7AE4D-4A7A-49CD-B1DD-3F93FE6EFB3B}" srcOrd="0" destOrd="0" parTransId="{BA72D1C4-6851-4F9F-8958-5D3CB5C97145}" sibTransId="{A8C71F3C-FC8D-4C44-B85C-149F9ED49A84}"/>
    <dgm:cxn modelId="{97BF8088-8871-4FB7-A264-A888D6321D36}" srcId="{87E7AE4D-4A7A-49CD-B1DD-3F93FE6EFB3B}" destId="{D251A972-1F3B-463F-82D1-6B382A96D4CF}" srcOrd="0" destOrd="0" parTransId="{0E1AD237-95E4-44F7-94DB-CB2ACE03B915}" sibTransId="{4F023EFA-3A94-4635-8A48-B91CE1422DB8}"/>
    <dgm:cxn modelId="{12DC94E5-F39F-4E43-AFA5-A1A9228A4D4B}" type="presOf" srcId="{BA72D1C4-6851-4F9F-8958-5D3CB5C97145}" destId="{0CC91753-B5D9-4A16-BE69-C28A28A9ABEA}" srcOrd="0" destOrd="0" presId="urn:microsoft.com/office/officeart/2005/8/layout/hierarchy2"/>
    <dgm:cxn modelId="{89FB3BFE-3B08-4FA3-8DF0-9737669B6418}" type="presOf" srcId="{51F55842-EE45-4136-972B-5F5DDB780873}" destId="{ECE4E159-522B-4767-84AE-DA0E31E34260}" srcOrd="0" destOrd="0" presId="urn:microsoft.com/office/officeart/2005/8/layout/hierarchy2"/>
    <dgm:cxn modelId="{72244A58-3633-4E25-A3C0-F11635CAE874}" type="presOf" srcId="{87E7AE4D-4A7A-49CD-B1DD-3F93FE6EFB3B}" destId="{88EC572D-802D-4120-9260-2B19F37E7B98}" srcOrd="0" destOrd="0" presId="urn:microsoft.com/office/officeart/2005/8/layout/hierarchy2"/>
    <dgm:cxn modelId="{444666A5-F321-4338-8B79-95BF99CE2DDD}" srcId="{87E7AE4D-4A7A-49CD-B1DD-3F93FE6EFB3B}" destId="{51F55842-EE45-4136-972B-5F5DDB780873}" srcOrd="1" destOrd="0" parTransId="{F1228EF6-7F96-4998-8DF5-EAB50269B93C}" sibTransId="{243A5CC0-7232-4C6A-820E-66DBA8D9A62F}"/>
    <dgm:cxn modelId="{C30A78F5-10B3-4774-B977-211CAC62CA7D}" type="presOf" srcId="{FF8B82A6-B309-40AD-8AD3-03ADBE08E5F5}" destId="{60FE8E23-FBF9-4191-A064-BFAC91FC02F4}" srcOrd="0" destOrd="0" presId="urn:microsoft.com/office/officeart/2005/8/layout/hierarchy2"/>
    <dgm:cxn modelId="{DEF5EC24-1DA0-4F73-82AB-D0063EA85C32}" srcId="{2A20E69A-E129-4DCF-B5BA-22351D71A665}" destId="{82EE833C-E0F1-49C6-BB78-A3E2199C9020}" srcOrd="0" destOrd="0" parTransId="{16B44E97-8311-4F6D-9DA8-9DC465742A8C}" sibTransId="{D3A2D473-75B2-4A2D-BEC4-04A56276990F}"/>
    <dgm:cxn modelId="{F94D3C0F-2915-498E-B086-C72B2DE40088}" type="presOf" srcId="{EB8EB2A2-3261-4247-A50E-8A683308A980}" destId="{00B4D8B7-CDF1-4DA9-8103-C60F054A03BB}" srcOrd="1" destOrd="0" presId="urn:microsoft.com/office/officeart/2005/8/layout/hierarchy2"/>
    <dgm:cxn modelId="{65D3C7CE-A848-4253-A651-E1BDE93C2180}" type="presOf" srcId="{F1228EF6-7F96-4998-8DF5-EAB50269B93C}" destId="{2AEB4C21-B190-41C4-B9E1-BFFE0C6B48C2}" srcOrd="0" destOrd="0" presId="urn:microsoft.com/office/officeart/2005/8/layout/hierarchy2"/>
    <dgm:cxn modelId="{0237B3D9-BC2D-45B0-82B6-7553BED58C04}" type="presOf" srcId="{F1228EF6-7F96-4998-8DF5-EAB50269B93C}" destId="{50269F74-C19F-474E-AA11-12FFBE68A3DA}" srcOrd="1" destOrd="0" presId="urn:microsoft.com/office/officeart/2005/8/layout/hierarchy2"/>
    <dgm:cxn modelId="{61C6B9E2-C317-4E86-B007-8F61DC296B59}" type="presOf" srcId="{D251A972-1F3B-463F-82D1-6B382A96D4CF}" destId="{3C83454F-E6B4-4C27-9448-840E3FBF334B}" srcOrd="0" destOrd="0" presId="urn:microsoft.com/office/officeart/2005/8/layout/hierarchy2"/>
    <dgm:cxn modelId="{BEA56E6C-5DF5-49DB-A327-601FF4C6EC15}" type="presOf" srcId="{BA72D1C4-6851-4F9F-8958-5D3CB5C97145}" destId="{B3372171-9CB6-4B81-AA22-149AFED24C26}" srcOrd="1" destOrd="0" presId="urn:microsoft.com/office/officeart/2005/8/layout/hierarchy2"/>
    <dgm:cxn modelId="{9AE183CC-F9FC-4E9C-8758-546CAF857A27}" type="presOf" srcId="{82EE833C-E0F1-49C6-BB78-A3E2199C9020}" destId="{99C1567F-F352-4C50-9CE7-9CCDF6F23966}" srcOrd="0" destOrd="0" presId="urn:microsoft.com/office/officeart/2005/8/layout/hierarchy2"/>
    <dgm:cxn modelId="{1E11E2B2-0FD2-4ED8-8BE6-A9170499AD5A}" type="presOf" srcId="{CEE37DC4-FEE6-4390-9A0A-606749291963}" destId="{5875F59F-B6A8-478C-8A5C-A6F2E60E685E}" srcOrd="0" destOrd="0" presId="urn:microsoft.com/office/officeart/2005/8/layout/hierarchy2"/>
    <dgm:cxn modelId="{9AC46DD2-22E9-4A6D-AA40-55ED84C8592D}" type="presOf" srcId="{0E1AD237-95E4-44F7-94DB-CB2ACE03B915}" destId="{4462407F-4C7B-43AF-B266-DB3D787B533B}" srcOrd="0" destOrd="0" presId="urn:microsoft.com/office/officeart/2005/8/layout/hierarchy2"/>
    <dgm:cxn modelId="{8A241E98-D788-407E-9F2E-A696B01CA58A}" type="presOf" srcId="{FF8B82A6-B309-40AD-8AD3-03ADBE08E5F5}" destId="{0DF246EC-B886-4E40-B75C-B52F5E985F46}" srcOrd="1" destOrd="0" presId="urn:microsoft.com/office/officeart/2005/8/layout/hierarchy2"/>
    <dgm:cxn modelId="{656A5E86-354A-4260-817E-082912F6CE9E}" type="presOf" srcId="{8535D03A-89AC-4C59-9874-15E6B098510B}" destId="{B96ADB40-BC3F-4E80-B348-D05635657F27}" srcOrd="0" destOrd="0" presId="urn:microsoft.com/office/officeart/2005/8/layout/hierarchy2"/>
    <dgm:cxn modelId="{627D3DA7-01AF-44F8-97E6-9B100A329443}" type="presParOf" srcId="{846C8E84-5C6B-4249-B4B0-34CFBBE9BDD8}" destId="{49E83C48-BF6A-4282-9470-654D284AF2C4}" srcOrd="0" destOrd="0" presId="urn:microsoft.com/office/officeart/2005/8/layout/hierarchy2"/>
    <dgm:cxn modelId="{6FC7F993-04DE-46DC-B2E5-BC8B30E023F0}" type="presParOf" srcId="{49E83C48-BF6A-4282-9470-654D284AF2C4}" destId="{99C1567F-F352-4C50-9CE7-9CCDF6F23966}" srcOrd="0" destOrd="0" presId="urn:microsoft.com/office/officeart/2005/8/layout/hierarchy2"/>
    <dgm:cxn modelId="{0E6E2305-0DD6-4F09-8347-4ED7CFF0A1C8}" type="presParOf" srcId="{49E83C48-BF6A-4282-9470-654D284AF2C4}" destId="{BAD18658-25FC-4C41-92EF-94C66C6315C5}" srcOrd="1" destOrd="0" presId="urn:microsoft.com/office/officeart/2005/8/layout/hierarchy2"/>
    <dgm:cxn modelId="{4AB96862-CA33-4C4D-BC69-00FAF4955DF8}" type="presParOf" srcId="{BAD18658-25FC-4C41-92EF-94C66C6315C5}" destId="{0CC91753-B5D9-4A16-BE69-C28A28A9ABEA}" srcOrd="0" destOrd="0" presId="urn:microsoft.com/office/officeart/2005/8/layout/hierarchy2"/>
    <dgm:cxn modelId="{757E5A6A-7D81-4E30-A289-1ED37694E63E}" type="presParOf" srcId="{0CC91753-B5D9-4A16-BE69-C28A28A9ABEA}" destId="{B3372171-9CB6-4B81-AA22-149AFED24C26}" srcOrd="0" destOrd="0" presId="urn:microsoft.com/office/officeart/2005/8/layout/hierarchy2"/>
    <dgm:cxn modelId="{771C2DB3-8CAF-4C09-B830-9FB4F2E3841E}" type="presParOf" srcId="{BAD18658-25FC-4C41-92EF-94C66C6315C5}" destId="{DFE400C3-DD6A-42B3-AE87-89B7433D2652}" srcOrd="1" destOrd="0" presId="urn:microsoft.com/office/officeart/2005/8/layout/hierarchy2"/>
    <dgm:cxn modelId="{C0F7A7AC-68B1-47BE-BFA0-F0007011DA4D}" type="presParOf" srcId="{DFE400C3-DD6A-42B3-AE87-89B7433D2652}" destId="{88EC572D-802D-4120-9260-2B19F37E7B98}" srcOrd="0" destOrd="0" presId="urn:microsoft.com/office/officeart/2005/8/layout/hierarchy2"/>
    <dgm:cxn modelId="{1DBDF85A-3BD1-4F99-A899-5BCA092C91F3}" type="presParOf" srcId="{DFE400C3-DD6A-42B3-AE87-89B7433D2652}" destId="{BFDF9015-F067-41AD-9094-80D717938C29}" srcOrd="1" destOrd="0" presId="urn:microsoft.com/office/officeart/2005/8/layout/hierarchy2"/>
    <dgm:cxn modelId="{2EDADC1D-50D6-4502-A70A-0A0C72AB3FA2}" type="presParOf" srcId="{BFDF9015-F067-41AD-9094-80D717938C29}" destId="{4462407F-4C7B-43AF-B266-DB3D787B533B}" srcOrd="0" destOrd="0" presId="urn:microsoft.com/office/officeart/2005/8/layout/hierarchy2"/>
    <dgm:cxn modelId="{83512FF2-8630-4E54-AFE8-40A14BB4D2EB}" type="presParOf" srcId="{4462407F-4C7B-43AF-B266-DB3D787B533B}" destId="{862F6B01-EF67-41F5-BC2D-A37024FD6E96}" srcOrd="0" destOrd="0" presId="urn:microsoft.com/office/officeart/2005/8/layout/hierarchy2"/>
    <dgm:cxn modelId="{1B79457E-22F6-4AC6-A0C2-DD7538534E10}" type="presParOf" srcId="{BFDF9015-F067-41AD-9094-80D717938C29}" destId="{1F8ED2DD-DB58-48D9-A336-E9FBC06EC47A}" srcOrd="1" destOrd="0" presId="urn:microsoft.com/office/officeart/2005/8/layout/hierarchy2"/>
    <dgm:cxn modelId="{695BE654-4B0A-47DD-AA29-8AFDAB6681B9}" type="presParOf" srcId="{1F8ED2DD-DB58-48D9-A336-E9FBC06EC47A}" destId="{3C83454F-E6B4-4C27-9448-840E3FBF334B}" srcOrd="0" destOrd="0" presId="urn:microsoft.com/office/officeart/2005/8/layout/hierarchy2"/>
    <dgm:cxn modelId="{82259C4F-3CF6-4067-9CE0-D02B2FBE1312}" type="presParOf" srcId="{1F8ED2DD-DB58-48D9-A336-E9FBC06EC47A}" destId="{C033044F-C04D-4E27-99D2-01AEB6A84DC2}" srcOrd="1" destOrd="0" presId="urn:microsoft.com/office/officeart/2005/8/layout/hierarchy2"/>
    <dgm:cxn modelId="{60387853-7AFB-460A-883D-0A07FC5CB235}" type="presParOf" srcId="{BFDF9015-F067-41AD-9094-80D717938C29}" destId="{2AEB4C21-B190-41C4-B9E1-BFFE0C6B48C2}" srcOrd="2" destOrd="0" presId="urn:microsoft.com/office/officeart/2005/8/layout/hierarchy2"/>
    <dgm:cxn modelId="{2AA5A3F4-6525-4028-8475-DE4853B7852D}" type="presParOf" srcId="{2AEB4C21-B190-41C4-B9E1-BFFE0C6B48C2}" destId="{50269F74-C19F-474E-AA11-12FFBE68A3DA}" srcOrd="0" destOrd="0" presId="urn:microsoft.com/office/officeart/2005/8/layout/hierarchy2"/>
    <dgm:cxn modelId="{1F52C075-0E81-4B63-B8C1-1737550ED742}" type="presParOf" srcId="{BFDF9015-F067-41AD-9094-80D717938C29}" destId="{759BF76E-B7EC-463F-94E1-CC032B61FF47}" srcOrd="3" destOrd="0" presId="urn:microsoft.com/office/officeart/2005/8/layout/hierarchy2"/>
    <dgm:cxn modelId="{D19B875D-1EA8-4ED7-8428-6471598F1C78}" type="presParOf" srcId="{759BF76E-B7EC-463F-94E1-CC032B61FF47}" destId="{ECE4E159-522B-4767-84AE-DA0E31E34260}" srcOrd="0" destOrd="0" presId="urn:microsoft.com/office/officeart/2005/8/layout/hierarchy2"/>
    <dgm:cxn modelId="{9145DE4D-78D5-4531-87A7-E56C0C6702F4}" type="presParOf" srcId="{759BF76E-B7EC-463F-94E1-CC032B61FF47}" destId="{B558C444-7492-4936-8484-6DD81E22BCA8}" srcOrd="1" destOrd="0" presId="urn:microsoft.com/office/officeart/2005/8/layout/hierarchy2"/>
    <dgm:cxn modelId="{986A0250-F50B-447B-B96E-3A230D41DDA0}" type="presParOf" srcId="{BFDF9015-F067-41AD-9094-80D717938C29}" destId="{60FE8E23-FBF9-4191-A064-BFAC91FC02F4}" srcOrd="4" destOrd="0" presId="urn:microsoft.com/office/officeart/2005/8/layout/hierarchy2"/>
    <dgm:cxn modelId="{F5C74DFB-4C4C-4D2E-9683-B01D91C1EEAB}" type="presParOf" srcId="{60FE8E23-FBF9-4191-A064-BFAC91FC02F4}" destId="{0DF246EC-B886-4E40-B75C-B52F5E985F46}" srcOrd="0" destOrd="0" presId="urn:microsoft.com/office/officeart/2005/8/layout/hierarchy2"/>
    <dgm:cxn modelId="{97072482-2A97-493F-9FF4-0CA8966996E5}" type="presParOf" srcId="{BFDF9015-F067-41AD-9094-80D717938C29}" destId="{939A3D5D-A9D7-4915-97B0-5C4A3B927701}" srcOrd="5" destOrd="0" presId="urn:microsoft.com/office/officeart/2005/8/layout/hierarchy2"/>
    <dgm:cxn modelId="{D4821A73-CDC3-4DE5-A729-CDA493B6805E}" type="presParOf" srcId="{939A3D5D-A9D7-4915-97B0-5C4A3B927701}" destId="{5875F59F-B6A8-478C-8A5C-A6F2E60E685E}" srcOrd="0" destOrd="0" presId="urn:microsoft.com/office/officeart/2005/8/layout/hierarchy2"/>
    <dgm:cxn modelId="{A241629A-813B-4688-AF90-4AA8B02C3451}" type="presParOf" srcId="{939A3D5D-A9D7-4915-97B0-5C4A3B927701}" destId="{A5B33CC0-95AE-4754-8E82-9D62B3681625}" srcOrd="1" destOrd="0" presId="urn:microsoft.com/office/officeart/2005/8/layout/hierarchy2"/>
    <dgm:cxn modelId="{9F1B70A1-67E2-429D-B1D3-098D6D09CEA0}" type="presParOf" srcId="{BAD18658-25FC-4C41-92EF-94C66C6315C5}" destId="{EB7DEAE0-B30A-4223-8D2A-ADF34309A23D}" srcOrd="2" destOrd="0" presId="urn:microsoft.com/office/officeart/2005/8/layout/hierarchy2"/>
    <dgm:cxn modelId="{21A3296F-B748-4530-959A-C68ED4A3F34D}" type="presParOf" srcId="{EB7DEAE0-B30A-4223-8D2A-ADF34309A23D}" destId="{00B4D8B7-CDF1-4DA9-8103-C60F054A03BB}" srcOrd="0" destOrd="0" presId="urn:microsoft.com/office/officeart/2005/8/layout/hierarchy2"/>
    <dgm:cxn modelId="{63D0B159-50F3-4B3D-B319-334CBA745657}" type="presParOf" srcId="{BAD18658-25FC-4C41-92EF-94C66C6315C5}" destId="{B2064115-4044-4F23-A9F0-50915DA5E512}" srcOrd="3" destOrd="0" presId="urn:microsoft.com/office/officeart/2005/8/layout/hierarchy2"/>
    <dgm:cxn modelId="{FD651700-9C61-47E0-A7C5-72BB054CAEF6}" type="presParOf" srcId="{B2064115-4044-4F23-A9F0-50915DA5E512}" destId="{B96ADB40-BC3F-4E80-B348-D05635657F27}" srcOrd="0" destOrd="0" presId="urn:microsoft.com/office/officeart/2005/8/layout/hierarchy2"/>
    <dgm:cxn modelId="{27D3934D-B0A8-48C1-9C8A-7D1DCF54ABBD}" type="presParOf" srcId="{B2064115-4044-4F23-A9F0-50915DA5E512}" destId="{CA692AE2-EC41-45C4-B20D-88A15EB570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FB33B6-4CE7-41A0-9870-050352E20FB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4289EFD-4B91-48D1-88F1-91B2B0CB274E}">
      <dgm:prSet phldrT="[Metin]"/>
      <dgm:spPr>
        <a:solidFill>
          <a:srgbClr val="3333FF"/>
        </a:solidFill>
      </dgm:spPr>
      <dgm:t>
        <a:bodyPr/>
        <a:lstStyle/>
        <a:p>
          <a:r>
            <a:rPr lang="tr-TR" dirty="0" smtClean="0"/>
            <a:t>EŞİT AĞIRLIK PUANI İÇİN</a:t>
          </a:r>
          <a:endParaRPr lang="tr-TR" dirty="0"/>
        </a:p>
      </dgm:t>
    </dgm:pt>
    <dgm:pt modelId="{149711B9-8F1D-4AE8-8FDB-4ECD2096D898}" type="parTrans" cxnId="{CC9228F4-5B6F-49A5-BAD8-7B34ACDDFD87}">
      <dgm:prSet/>
      <dgm:spPr/>
      <dgm:t>
        <a:bodyPr/>
        <a:lstStyle/>
        <a:p>
          <a:endParaRPr lang="tr-TR"/>
        </a:p>
      </dgm:t>
    </dgm:pt>
    <dgm:pt modelId="{BE43DA72-E92E-4ACC-9B9A-6987464DB237}" type="sibTrans" cxnId="{CC9228F4-5B6F-49A5-BAD8-7B34ACDDFD87}">
      <dgm:prSet/>
      <dgm:spPr/>
      <dgm:t>
        <a:bodyPr/>
        <a:lstStyle/>
        <a:p>
          <a:endParaRPr lang="tr-TR"/>
        </a:p>
      </dgm:t>
    </dgm:pt>
    <dgm:pt modelId="{A998615B-FA3C-4D58-BABA-6EE7B1D798F4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EDEBİYAT-SOSYAL-1</a:t>
          </a:r>
          <a:endParaRPr lang="tr-TR" dirty="0"/>
        </a:p>
      </dgm:t>
    </dgm:pt>
    <dgm:pt modelId="{22FD3306-F364-4EC5-BC9B-3C56F4BADC6D}" type="parTrans" cxnId="{25E7094C-6D0E-481B-A202-7EF1BF7A8255}">
      <dgm:prSet/>
      <dgm:spPr/>
      <dgm:t>
        <a:bodyPr/>
        <a:lstStyle/>
        <a:p>
          <a:endParaRPr lang="tr-TR"/>
        </a:p>
      </dgm:t>
    </dgm:pt>
    <dgm:pt modelId="{58F292E3-3950-412B-ACEF-E7ECDAE61FFD}" type="sibTrans" cxnId="{25E7094C-6D0E-481B-A202-7EF1BF7A8255}">
      <dgm:prSet/>
      <dgm:spPr/>
      <dgm:t>
        <a:bodyPr/>
        <a:lstStyle/>
        <a:p>
          <a:endParaRPr lang="tr-TR"/>
        </a:p>
      </dgm:t>
    </dgm:pt>
    <dgm:pt modelId="{64DADD03-E5B1-4723-9DEA-A9DB24E82CD0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EDEBİYAT </a:t>
          </a:r>
          <a:r>
            <a:rPr lang="tr-TR" b="1" dirty="0" smtClean="0">
              <a:solidFill>
                <a:schemeClr val="tx1"/>
              </a:solidFill>
            </a:rPr>
            <a:t>(24)</a:t>
          </a:r>
          <a:endParaRPr lang="tr-TR" b="1" dirty="0">
            <a:solidFill>
              <a:schemeClr val="tx1"/>
            </a:solidFill>
          </a:endParaRPr>
        </a:p>
      </dgm:t>
    </dgm:pt>
    <dgm:pt modelId="{6935DBEE-BC7A-4C99-8575-A4CFF7F7AED2}" type="parTrans" cxnId="{C23701C6-7BA2-438A-8053-9B4562CA2C5F}">
      <dgm:prSet/>
      <dgm:spPr/>
      <dgm:t>
        <a:bodyPr/>
        <a:lstStyle/>
        <a:p>
          <a:endParaRPr lang="tr-TR"/>
        </a:p>
      </dgm:t>
    </dgm:pt>
    <dgm:pt modelId="{5AA4392C-3B25-4F5D-919F-7990C28877CF}" type="sibTrans" cxnId="{C23701C6-7BA2-438A-8053-9B4562CA2C5F}">
      <dgm:prSet/>
      <dgm:spPr/>
      <dgm:t>
        <a:bodyPr/>
        <a:lstStyle/>
        <a:p>
          <a:endParaRPr lang="tr-TR"/>
        </a:p>
      </dgm:t>
    </dgm:pt>
    <dgm:pt modelId="{14ECD1CE-C524-4F30-B6A2-793AB6917CB1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TARİH-1 </a:t>
          </a:r>
          <a:r>
            <a:rPr lang="tr-TR" b="1" dirty="0" smtClean="0">
              <a:solidFill>
                <a:schemeClr val="tx1"/>
              </a:solidFill>
            </a:rPr>
            <a:t>(10)</a:t>
          </a:r>
          <a:endParaRPr lang="tr-TR" b="1" dirty="0">
            <a:solidFill>
              <a:schemeClr val="tx1"/>
            </a:solidFill>
          </a:endParaRPr>
        </a:p>
      </dgm:t>
    </dgm:pt>
    <dgm:pt modelId="{AE52294C-B1FF-4BF0-A007-6D4F54F77A59}" type="parTrans" cxnId="{DC925CA9-C55D-48B4-A980-B2A219E1D547}">
      <dgm:prSet/>
      <dgm:spPr/>
      <dgm:t>
        <a:bodyPr/>
        <a:lstStyle/>
        <a:p>
          <a:endParaRPr lang="tr-TR"/>
        </a:p>
      </dgm:t>
    </dgm:pt>
    <dgm:pt modelId="{33FA2F01-3C9F-4003-AD41-40C117619C19}" type="sibTrans" cxnId="{DC925CA9-C55D-48B4-A980-B2A219E1D547}">
      <dgm:prSet/>
      <dgm:spPr/>
      <dgm:t>
        <a:bodyPr/>
        <a:lstStyle/>
        <a:p>
          <a:endParaRPr lang="tr-TR"/>
        </a:p>
      </dgm:t>
    </dgm:pt>
    <dgm:pt modelId="{EB9C623C-EB5A-41F1-A46C-302B2C80E41A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MATEMATİK </a:t>
          </a:r>
          <a:r>
            <a:rPr lang="tr-TR" b="1" dirty="0" smtClean="0">
              <a:solidFill>
                <a:schemeClr val="tx1"/>
              </a:solidFill>
            </a:rPr>
            <a:t>(40)</a:t>
          </a:r>
          <a:endParaRPr lang="tr-TR" b="1" dirty="0">
            <a:solidFill>
              <a:schemeClr val="tx1"/>
            </a:solidFill>
          </a:endParaRPr>
        </a:p>
      </dgm:t>
    </dgm:pt>
    <dgm:pt modelId="{20208AF5-26E8-4DB3-9622-11918B00A408}" type="parTrans" cxnId="{FD303091-E1E0-4EAC-BB3B-C0F0445832F5}">
      <dgm:prSet/>
      <dgm:spPr/>
      <dgm:t>
        <a:bodyPr/>
        <a:lstStyle/>
        <a:p>
          <a:endParaRPr lang="tr-TR"/>
        </a:p>
      </dgm:t>
    </dgm:pt>
    <dgm:pt modelId="{3F6D471F-DCEE-48CC-9E1C-CCB4ED950C57}" type="sibTrans" cxnId="{FD303091-E1E0-4EAC-BB3B-C0F0445832F5}">
      <dgm:prSet/>
      <dgm:spPr/>
      <dgm:t>
        <a:bodyPr/>
        <a:lstStyle/>
        <a:p>
          <a:endParaRPr lang="tr-TR"/>
        </a:p>
      </dgm:t>
    </dgm:pt>
    <dgm:pt modelId="{E7C86D70-E7DC-486D-8D7D-28AB54EF6923}">
      <dgm:prSet/>
      <dgm:spPr>
        <a:solidFill>
          <a:srgbClr val="FF6600"/>
        </a:solidFill>
      </dgm:spPr>
      <dgm:t>
        <a:bodyPr/>
        <a:lstStyle/>
        <a:p>
          <a:r>
            <a:rPr lang="tr-TR" dirty="0" smtClean="0"/>
            <a:t>COĞRAFYA-1 </a:t>
          </a:r>
          <a:r>
            <a:rPr lang="tr-TR" b="1" dirty="0" smtClean="0">
              <a:solidFill>
                <a:schemeClr val="tx1"/>
              </a:solidFill>
            </a:rPr>
            <a:t>(6)</a:t>
          </a:r>
          <a:endParaRPr lang="tr-TR" b="1" dirty="0">
            <a:solidFill>
              <a:schemeClr val="tx1"/>
            </a:solidFill>
          </a:endParaRPr>
        </a:p>
      </dgm:t>
    </dgm:pt>
    <dgm:pt modelId="{C8AAE0CB-F669-480B-886B-3DB8485C751F}" type="parTrans" cxnId="{2A6C070F-5352-4921-B6BF-2FE38D6F4EC9}">
      <dgm:prSet/>
      <dgm:spPr/>
      <dgm:t>
        <a:bodyPr/>
        <a:lstStyle/>
        <a:p>
          <a:endParaRPr lang="tr-TR"/>
        </a:p>
      </dgm:t>
    </dgm:pt>
    <dgm:pt modelId="{FD4C071E-772A-4B13-86CE-6F6C65C2F2AD}" type="sibTrans" cxnId="{2A6C070F-5352-4921-B6BF-2FE38D6F4EC9}">
      <dgm:prSet/>
      <dgm:spPr/>
      <dgm:t>
        <a:bodyPr/>
        <a:lstStyle/>
        <a:p>
          <a:endParaRPr lang="tr-TR"/>
        </a:p>
      </dgm:t>
    </dgm:pt>
    <dgm:pt modelId="{D21599E4-6CFC-4DAC-8F4D-3AC0F435C067}" type="pres">
      <dgm:prSet presAssocID="{EFFB33B6-4CE7-41A0-9870-050352E20FB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8E5F18E-4876-4551-A72E-512D81C35C4D}" type="pres">
      <dgm:prSet presAssocID="{74289EFD-4B91-48D1-88F1-91B2B0CB274E}" presName="root1" presStyleCnt="0"/>
      <dgm:spPr/>
    </dgm:pt>
    <dgm:pt modelId="{4A70EA65-4B3D-4BC7-8042-FD0F355D06F5}" type="pres">
      <dgm:prSet presAssocID="{74289EFD-4B91-48D1-88F1-91B2B0CB274E}" presName="LevelOneTextNode" presStyleLbl="node0" presStyleIdx="0" presStyleCnt="1" custLinFactNeighborX="2942" custLinFactNeighborY="-5534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96849D4-72D5-4B27-9C3A-6B7491791A9F}" type="pres">
      <dgm:prSet presAssocID="{74289EFD-4B91-48D1-88F1-91B2B0CB274E}" presName="level2hierChild" presStyleCnt="0"/>
      <dgm:spPr/>
    </dgm:pt>
    <dgm:pt modelId="{45BA6E56-C969-45D3-979C-087E68DA4DCA}" type="pres">
      <dgm:prSet presAssocID="{22FD3306-F364-4EC5-BC9B-3C56F4BADC6D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C278359D-D720-48CF-9F79-64597099092B}" type="pres">
      <dgm:prSet presAssocID="{22FD3306-F364-4EC5-BC9B-3C56F4BADC6D}" presName="connTx" presStyleLbl="parChTrans1D2" presStyleIdx="0" presStyleCnt="2"/>
      <dgm:spPr/>
      <dgm:t>
        <a:bodyPr/>
        <a:lstStyle/>
        <a:p>
          <a:endParaRPr lang="tr-TR"/>
        </a:p>
      </dgm:t>
    </dgm:pt>
    <dgm:pt modelId="{7DDB49AC-EE4A-4C3E-8453-34BAC3CD346E}" type="pres">
      <dgm:prSet presAssocID="{A998615B-FA3C-4D58-BABA-6EE7B1D798F4}" presName="root2" presStyleCnt="0"/>
      <dgm:spPr/>
    </dgm:pt>
    <dgm:pt modelId="{9D7468D3-4BBB-48CD-9FE7-D6FED9FB06F8}" type="pres">
      <dgm:prSet presAssocID="{A998615B-FA3C-4D58-BABA-6EE7B1D798F4}" presName="LevelTwoTextNode" presStyleLbl="node2" presStyleIdx="0" presStyleCnt="2" custLinFactNeighborX="101" custLinFactNeighborY="-744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BBDA36-DB09-4D58-8412-EB9A126D25A1}" type="pres">
      <dgm:prSet presAssocID="{A998615B-FA3C-4D58-BABA-6EE7B1D798F4}" presName="level3hierChild" presStyleCnt="0"/>
      <dgm:spPr/>
    </dgm:pt>
    <dgm:pt modelId="{6795D89D-2F40-40CC-99E3-DDCCA01E3327}" type="pres">
      <dgm:prSet presAssocID="{6935DBEE-BC7A-4C99-8575-A4CFF7F7AED2}" presName="conn2-1" presStyleLbl="parChTrans1D3" presStyleIdx="0" presStyleCnt="3"/>
      <dgm:spPr/>
      <dgm:t>
        <a:bodyPr/>
        <a:lstStyle/>
        <a:p>
          <a:endParaRPr lang="tr-TR"/>
        </a:p>
      </dgm:t>
    </dgm:pt>
    <dgm:pt modelId="{57514708-8391-4043-87F2-480785D8FCE6}" type="pres">
      <dgm:prSet presAssocID="{6935DBEE-BC7A-4C99-8575-A4CFF7F7AED2}" presName="connTx" presStyleLbl="parChTrans1D3" presStyleIdx="0" presStyleCnt="3"/>
      <dgm:spPr/>
      <dgm:t>
        <a:bodyPr/>
        <a:lstStyle/>
        <a:p>
          <a:endParaRPr lang="tr-TR"/>
        </a:p>
      </dgm:t>
    </dgm:pt>
    <dgm:pt modelId="{322E3CF5-A30F-4EBC-8B5B-5EB64DD9A4F6}" type="pres">
      <dgm:prSet presAssocID="{64DADD03-E5B1-4723-9DEA-A9DB24E82CD0}" presName="root2" presStyleCnt="0"/>
      <dgm:spPr/>
    </dgm:pt>
    <dgm:pt modelId="{4F5A273B-E308-47FA-98C0-48BED5A90DD9}" type="pres">
      <dgm:prSet presAssocID="{64DADD03-E5B1-4723-9DEA-A9DB24E82CD0}" presName="LevelTwoTextNode" presStyleLbl="node3" presStyleIdx="0" presStyleCnt="3" custScaleX="125727" custLinFactY="-6127" custLinFactNeighborX="-5930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0C0535C-FA21-4C14-81FB-63571340A99A}" type="pres">
      <dgm:prSet presAssocID="{64DADD03-E5B1-4723-9DEA-A9DB24E82CD0}" presName="level3hierChild" presStyleCnt="0"/>
      <dgm:spPr/>
    </dgm:pt>
    <dgm:pt modelId="{BDBCA6FF-0B52-4F92-AD08-9667B34F80C7}" type="pres">
      <dgm:prSet presAssocID="{AE52294C-B1FF-4BF0-A007-6D4F54F77A59}" presName="conn2-1" presStyleLbl="parChTrans1D3" presStyleIdx="1" presStyleCnt="3"/>
      <dgm:spPr/>
      <dgm:t>
        <a:bodyPr/>
        <a:lstStyle/>
        <a:p>
          <a:endParaRPr lang="tr-TR"/>
        </a:p>
      </dgm:t>
    </dgm:pt>
    <dgm:pt modelId="{3B98CAF9-6332-4B69-BBE9-DC6FEF9432A1}" type="pres">
      <dgm:prSet presAssocID="{AE52294C-B1FF-4BF0-A007-6D4F54F77A59}" presName="connTx" presStyleLbl="parChTrans1D3" presStyleIdx="1" presStyleCnt="3"/>
      <dgm:spPr/>
      <dgm:t>
        <a:bodyPr/>
        <a:lstStyle/>
        <a:p>
          <a:endParaRPr lang="tr-TR"/>
        </a:p>
      </dgm:t>
    </dgm:pt>
    <dgm:pt modelId="{C256D355-FE48-497E-97F7-A3AA685770D5}" type="pres">
      <dgm:prSet presAssocID="{14ECD1CE-C524-4F30-B6A2-793AB6917CB1}" presName="root2" presStyleCnt="0"/>
      <dgm:spPr/>
    </dgm:pt>
    <dgm:pt modelId="{3F3C26FA-D2BC-4929-B366-C5120BBB75F3}" type="pres">
      <dgm:prSet presAssocID="{14ECD1CE-C524-4F30-B6A2-793AB6917CB1}" presName="LevelTwoTextNode" presStyleLbl="node3" presStyleIdx="1" presStyleCnt="3" custScaleX="131154" custLinFactNeighborX="-5930" custLinFactNeighborY="-6164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E79EFE4-5A44-49B3-B1B7-379E6C9F2C85}" type="pres">
      <dgm:prSet presAssocID="{14ECD1CE-C524-4F30-B6A2-793AB6917CB1}" presName="level3hierChild" presStyleCnt="0"/>
      <dgm:spPr/>
    </dgm:pt>
    <dgm:pt modelId="{2430819F-9A8B-412C-B1D4-D48CF7929609}" type="pres">
      <dgm:prSet presAssocID="{C8AAE0CB-F669-480B-886B-3DB8485C751F}" presName="conn2-1" presStyleLbl="parChTrans1D3" presStyleIdx="2" presStyleCnt="3"/>
      <dgm:spPr/>
      <dgm:t>
        <a:bodyPr/>
        <a:lstStyle/>
        <a:p>
          <a:endParaRPr lang="tr-TR"/>
        </a:p>
      </dgm:t>
    </dgm:pt>
    <dgm:pt modelId="{692DD1A4-A9EC-4BA6-9746-2C87C8116C92}" type="pres">
      <dgm:prSet presAssocID="{C8AAE0CB-F669-480B-886B-3DB8485C751F}" presName="connTx" presStyleLbl="parChTrans1D3" presStyleIdx="2" presStyleCnt="3"/>
      <dgm:spPr/>
      <dgm:t>
        <a:bodyPr/>
        <a:lstStyle/>
        <a:p>
          <a:endParaRPr lang="tr-TR"/>
        </a:p>
      </dgm:t>
    </dgm:pt>
    <dgm:pt modelId="{B170DEAD-8DF2-48E5-8339-BB347CBF2F9C}" type="pres">
      <dgm:prSet presAssocID="{E7C86D70-E7DC-486D-8D7D-28AB54EF6923}" presName="root2" presStyleCnt="0"/>
      <dgm:spPr/>
    </dgm:pt>
    <dgm:pt modelId="{12EF90C9-6868-49A5-A233-E3A369555C8D}" type="pres">
      <dgm:prSet presAssocID="{E7C86D70-E7DC-486D-8D7D-28AB54EF6923}" presName="LevelTwoTextNode" presStyleLbl="node3" presStyleIdx="2" presStyleCnt="3" custScaleX="1265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B3F9A82-AC9C-4E83-AB94-03DA0D173CDA}" type="pres">
      <dgm:prSet presAssocID="{E7C86D70-E7DC-486D-8D7D-28AB54EF6923}" presName="level3hierChild" presStyleCnt="0"/>
      <dgm:spPr/>
    </dgm:pt>
    <dgm:pt modelId="{9CB8BC63-48B5-40DE-8878-CA2BAB98EA8E}" type="pres">
      <dgm:prSet presAssocID="{20208AF5-26E8-4DB3-9622-11918B00A408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1DD82572-94B4-491A-B239-DF6BE2617C90}" type="pres">
      <dgm:prSet presAssocID="{20208AF5-26E8-4DB3-9622-11918B00A408}" presName="connTx" presStyleLbl="parChTrans1D2" presStyleIdx="1" presStyleCnt="2"/>
      <dgm:spPr/>
      <dgm:t>
        <a:bodyPr/>
        <a:lstStyle/>
        <a:p>
          <a:endParaRPr lang="tr-TR"/>
        </a:p>
      </dgm:t>
    </dgm:pt>
    <dgm:pt modelId="{BE33450C-8515-4FE6-A0E8-3AF93F0EC408}" type="pres">
      <dgm:prSet presAssocID="{EB9C623C-EB5A-41F1-A46C-302B2C80E41A}" presName="root2" presStyleCnt="0"/>
      <dgm:spPr/>
    </dgm:pt>
    <dgm:pt modelId="{FF77D8DF-D34F-4875-B2BF-0661249E82E4}" type="pres">
      <dgm:prSet presAssocID="{EB9C623C-EB5A-41F1-A46C-302B2C80E41A}" presName="LevelTwoTextNode" presStyleLbl="node2" presStyleIdx="1" presStyleCnt="2" custScaleX="128107" custLinFactNeighborX="101" custLinFactNeighborY="4664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C4DA630-FF9D-468A-AF6B-B085FBA2053B}" type="pres">
      <dgm:prSet presAssocID="{EB9C623C-EB5A-41F1-A46C-302B2C80E41A}" presName="level3hierChild" presStyleCnt="0"/>
      <dgm:spPr/>
    </dgm:pt>
  </dgm:ptLst>
  <dgm:cxnLst>
    <dgm:cxn modelId="{41318196-41EF-4CE2-BD0D-7DABDDBE47C5}" type="presOf" srcId="{6935DBEE-BC7A-4C99-8575-A4CFF7F7AED2}" destId="{57514708-8391-4043-87F2-480785D8FCE6}" srcOrd="1" destOrd="0" presId="urn:microsoft.com/office/officeart/2005/8/layout/hierarchy2"/>
    <dgm:cxn modelId="{3C1B1638-1DBD-43A4-A1B0-A1081E981D78}" type="presOf" srcId="{22FD3306-F364-4EC5-BC9B-3C56F4BADC6D}" destId="{45BA6E56-C969-45D3-979C-087E68DA4DCA}" srcOrd="0" destOrd="0" presId="urn:microsoft.com/office/officeart/2005/8/layout/hierarchy2"/>
    <dgm:cxn modelId="{CE7A1F4D-044A-4BD7-B34C-B331A5E89092}" type="presOf" srcId="{E7C86D70-E7DC-486D-8D7D-28AB54EF6923}" destId="{12EF90C9-6868-49A5-A233-E3A369555C8D}" srcOrd="0" destOrd="0" presId="urn:microsoft.com/office/officeart/2005/8/layout/hierarchy2"/>
    <dgm:cxn modelId="{67D31E18-2B9E-4100-BCD6-3E2D7D6D3873}" type="presOf" srcId="{20208AF5-26E8-4DB3-9622-11918B00A408}" destId="{1DD82572-94B4-491A-B239-DF6BE2617C90}" srcOrd="1" destOrd="0" presId="urn:microsoft.com/office/officeart/2005/8/layout/hierarchy2"/>
    <dgm:cxn modelId="{FD303091-E1E0-4EAC-BB3B-C0F0445832F5}" srcId="{74289EFD-4B91-48D1-88F1-91B2B0CB274E}" destId="{EB9C623C-EB5A-41F1-A46C-302B2C80E41A}" srcOrd="1" destOrd="0" parTransId="{20208AF5-26E8-4DB3-9622-11918B00A408}" sibTransId="{3F6D471F-DCEE-48CC-9E1C-CCB4ED950C57}"/>
    <dgm:cxn modelId="{8A80CAB7-EFB3-4A3D-ACE1-15A375857CD5}" type="presOf" srcId="{22FD3306-F364-4EC5-BC9B-3C56F4BADC6D}" destId="{C278359D-D720-48CF-9F79-64597099092B}" srcOrd="1" destOrd="0" presId="urn:microsoft.com/office/officeart/2005/8/layout/hierarchy2"/>
    <dgm:cxn modelId="{3867F4B7-50E4-48C5-8100-50CBC6357C37}" type="presOf" srcId="{A998615B-FA3C-4D58-BABA-6EE7B1D798F4}" destId="{9D7468D3-4BBB-48CD-9FE7-D6FED9FB06F8}" srcOrd="0" destOrd="0" presId="urn:microsoft.com/office/officeart/2005/8/layout/hierarchy2"/>
    <dgm:cxn modelId="{C17BBBD4-9E70-4ABC-BA92-C59937F9236C}" type="presOf" srcId="{EB9C623C-EB5A-41F1-A46C-302B2C80E41A}" destId="{FF77D8DF-D34F-4875-B2BF-0661249E82E4}" srcOrd="0" destOrd="0" presId="urn:microsoft.com/office/officeart/2005/8/layout/hierarchy2"/>
    <dgm:cxn modelId="{DC925CA9-C55D-48B4-A980-B2A219E1D547}" srcId="{A998615B-FA3C-4D58-BABA-6EE7B1D798F4}" destId="{14ECD1CE-C524-4F30-B6A2-793AB6917CB1}" srcOrd="1" destOrd="0" parTransId="{AE52294C-B1FF-4BF0-A007-6D4F54F77A59}" sibTransId="{33FA2F01-3C9F-4003-AD41-40C117619C19}"/>
    <dgm:cxn modelId="{25E7094C-6D0E-481B-A202-7EF1BF7A8255}" srcId="{74289EFD-4B91-48D1-88F1-91B2B0CB274E}" destId="{A998615B-FA3C-4D58-BABA-6EE7B1D798F4}" srcOrd="0" destOrd="0" parTransId="{22FD3306-F364-4EC5-BC9B-3C56F4BADC6D}" sibTransId="{58F292E3-3950-412B-ACEF-E7ECDAE61FFD}"/>
    <dgm:cxn modelId="{29E007B5-A099-4A4F-AF59-2E124BF8504B}" type="presOf" srcId="{6935DBEE-BC7A-4C99-8575-A4CFF7F7AED2}" destId="{6795D89D-2F40-40CC-99E3-DDCCA01E3327}" srcOrd="0" destOrd="0" presId="urn:microsoft.com/office/officeart/2005/8/layout/hierarchy2"/>
    <dgm:cxn modelId="{6A62D83B-B5C1-4DCB-98B6-E0720876109F}" type="presOf" srcId="{64DADD03-E5B1-4723-9DEA-A9DB24E82CD0}" destId="{4F5A273B-E308-47FA-98C0-48BED5A90DD9}" srcOrd="0" destOrd="0" presId="urn:microsoft.com/office/officeart/2005/8/layout/hierarchy2"/>
    <dgm:cxn modelId="{CC9228F4-5B6F-49A5-BAD8-7B34ACDDFD87}" srcId="{EFFB33B6-4CE7-41A0-9870-050352E20FB7}" destId="{74289EFD-4B91-48D1-88F1-91B2B0CB274E}" srcOrd="0" destOrd="0" parTransId="{149711B9-8F1D-4AE8-8FDB-4ECD2096D898}" sibTransId="{BE43DA72-E92E-4ACC-9B9A-6987464DB237}"/>
    <dgm:cxn modelId="{C3A11CE8-68B5-45ED-890D-67F19A9E0D6D}" type="presOf" srcId="{AE52294C-B1FF-4BF0-A007-6D4F54F77A59}" destId="{BDBCA6FF-0B52-4F92-AD08-9667B34F80C7}" srcOrd="0" destOrd="0" presId="urn:microsoft.com/office/officeart/2005/8/layout/hierarchy2"/>
    <dgm:cxn modelId="{1AF327D1-2F03-475A-935C-D5D4D7A4F153}" type="presOf" srcId="{14ECD1CE-C524-4F30-B6A2-793AB6917CB1}" destId="{3F3C26FA-D2BC-4929-B366-C5120BBB75F3}" srcOrd="0" destOrd="0" presId="urn:microsoft.com/office/officeart/2005/8/layout/hierarchy2"/>
    <dgm:cxn modelId="{03B3BD49-60DF-4A6C-A9E8-B7F49F647522}" type="presOf" srcId="{AE52294C-B1FF-4BF0-A007-6D4F54F77A59}" destId="{3B98CAF9-6332-4B69-BBE9-DC6FEF9432A1}" srcOrd="1" destOrd="0" presId="urn:microsoft.com/office/officeart/2005/8/layout/hierarchy2"/>
    <dgm:cxn modelId="{C23701C6-7BA2-438A-8053-9B4562CA2C5F}" srcId="{A998615B-FA3C-4D58-BABA-6EE7B1D798F4}" destId="{64DADD03-E5B1-4723-9DEA-A9DB24E82CD0}" srcOrd="0" destOrd="0" parTransId="{6935DBEE-BC7A-4C99-8575-A4CFF7F7AED2}" sibTransId="{5AA4392C-3B25-4F5D-919F-7990C28877CF}"/>
    <dgm:cxn modelId="{2A6C070F-5352-4921-B6BF-2FE38D6F4EC9}" srcId="{A998615B-FA3C-4D58-BABA-6EE7B1D798F4}" destId="{E7C86D70-E7DC-486D-8D7D-28AB54EF6923}" srcOrd="2" destOrd="0" parTransId="{C8AAE0CB-F669-480B-886B-3DB8485C751F}" sibTransId="{FD4C071E-772A-4B13-86CE-6F6C65C2F2AD}"/>
    <dgm:cxn modelId="{B98EEDEF-0D08-47C1-B096-E5EADF295A08}" type="presOf" srcId="{EFFB33B6-4CE7-41A0-9870-050352E20FB7}" destId="{D21599E4-6CFC-4DAC-8F4D-3AC0F435C067}" srcOrd="0" destOrd="0" presId="urn:microsoft.com/office/officeart/2005/8/layout/hierarchy2"/>
    <dgm:cxn modelId="{841C6082-7053-4448-9B2A-E71FF076B9DB}" type="presOf" srcId="{C8AAE0CB-F669-480B-886B-3DB8485C751F}" destId="{2430819F-9A8B-412C-B1D4-D48CF7929609}" srcOrd="0" destOrd="0" presId="urn:microsoft.com/office/officeart/2005/8/layout/hierarchy2"/>
    <dgm:cxn modelId="{8FD7C94D-D1B3-41E5-8E4E-5D2FFE19975B}" type="presOf" srcId="{74289EFD-4B91-48D1-88F1-91B2B0CB274E}" destId="{4A70EA65-4B3D-4BC7-8042-FD0F355D06F5}" srcOrd="0" destOrd="0" presId="urn:microsoft.com/office/officeart/2005/8/layout/hierarchy2"/>
    <dgm:cxn modelId="{3FAB16A7-5447-4656-B8FF-CEF3BAFBE6B9}" type="presOf" srcId="{C8AAE0CB-F669-480B-886B-3DB8485C751F}" destId="{692DD1A4-A9EC-4BA6-9746-2C87C8116C92}" srcOrd="1" destOrd="0" presId="urn:microsoft.com/office/officeart/2005/8/layout/hierarchy2"/>
    <dgm:cxn modelId="{86058B57-4BEA-453F-B967-A8F514AD7F68}" type="presOf" srcId="{20208AF5-26E8-4DB3-9622-11918B00A408}" destId="{9CB8BC63-48B5-40DE-8878-CA2BAB98EA8E}" srcOrd="0" destOrd="0" presId="urn:microsoft.com/office/officeart/2005/8/layout/hierarchy2"/>
    <dgm:cxn modelId="{07FB4DDE-363A-4449-AB91-1745C17AAC24}" type="presParOf" srcId="{D21599E4-6CFC-4DAC-8F4D-3AC0F435C067}" destId="{78E5F18E-4876-4551-A72E-512D81C35C4D}" srcOrd="0" destOrd="0" presId="urn:microsoft.com/office/officeart/2005/8/layout/hierarchy2"/>
    <dgm:cxn modelId="{8D9B35DC-D578-4574-AF49-F3C9675FF376}" type="presParOf" srcId="{78E5F18E-4876-4551-A72E-512D81C35C4D}" destId="{4A70EA65-4B3D-4BC7-8042-FD0F355D06F5}" srcOrd="0" destOrd="0" presId="urn:microsoft.com/office/officeart/2005/8/layout/hierarchy2"/>
    <dgm:cxn modelId="{156349AA-0B33-4B88-90F6-538C5808D2AF}" type="presParOf" srcId="{78E5F18E-4876-4551-A72E-512D81C35C4D}" destId="{D96849D4-72D5-4B27-9C3A-6B7491791A9F}" srcOrd="1" destOrd="0" presId="urn:microsoft.com/office/officeart/2005/8/layout/hierarchy2"/>
    <dgm:cxn modelId="{A28F09E2-A656-4CE1-A122-A5E9204EC2FD}" type="presParOf" srcId="{D96849D4-72D5-4B27-9C3A-6B7491791A9F}" destId="{45BA6E56-C969-45D3-979C-087E68DA4DCA}" srcOrd="0" destOrd="0" presId="urn:microsoft.com/office/officeart/2005/8/layout/hierarchy2"/>
    <dgm:cxn modelId="{531EA5A2-70FE-4348-A68B-63104D6B2C9A}" type="presParOf" srcId="{45BA6E56-C969-45D3-979C-087E68DA4DCA}" destId="{C278359D-D720-48CF-9F79-64597099092B}" srcOrd="0" destOrd="0" presId="urn:microsoft.com/office/officeart/2005/8/layout/hierarchy2"/>
    <dgm:cxn modelId="{8621AD23-D9E4-4E03-B806-5D4B0E8C26C0}" type="presParOf" srcId="{D96849D4-72D5-4B27-9C3A-6B7491791A9F}" destId="{7DDB49AC-EE4A-4C3E-8453-34BAC3CD346E}" srcOrd="1" destOrd="0" presId="urn:microsoft.com/office/officeart/2005/8/layout/hierarchy2"/>
    <dgm:cxn modelId="{0D156C7A-F02B-434E-8B93-F34783038C03}" type="presParOf" srcId="{7DDB49AC-EE4A-4C3E-8453-34BAC3CD346E}" destId="{9D7468D3-4BBB-48CD-9FE7-D6FED9FB06F8}" srcOrd="0" destOrd="0" presId="urn:microsoft.com/office/officeart/2005/8/layout/hierarchy2"/>
    <dgm:cxn modelId="{AD7C2BBB-160F-434A-B4A7-A1ADA8BA826D}" type="presParOf" srcId="{7DDB49AC-EE4A-4C3E-8453-34BAC3CD346E}" destId="{B6BBDA36-DB09-4D58-8412-EB9A126D25A1}" srcOrd="1" destOrd="0" presId="urn:microsoft.com/office/officeart/2005/8/layout/hierarchy2"/>
    <dgm:cxn modelId="{A96ACD3E-ABEE-4591-9870-533671F3A7E3}" type="presParOf" srcId="{B6BBDA36-DB09-4D58-8412-EB9A126D25A1}" destId="{6795D89D-2F40-40CC-99E3-DDCCA01E3327}" srcOrd="0" destOrd="0" presId="urn:microsoft.com/office/officeart/2005/8/layout/hierarchy2"/>
    <dgm:cxn modelId="{C502D191-9D1E-4699-90B9-33DF66CA6184}" type="presParOf" srcId="{6795D89D-2F40-40CC-99E3-DDCCA01E3327}" destId="{57514708-8391-4043-87F2-480785D8FCE6}" srcOrd="0" destOrd="0" presId="urn:microsoft.com/office/officeart/2005/8/layout/hierarchy2"/>
    <dgm:cxn modelId="{3DF5E9FF-3D4D-4ADF-A3D5-1879B57F7258}" type="presParOf" srcId="{B6BBDA36-DB09-4D58-8412-EB9A126D25A1}" destId="{322E3CF5-A30F-4EBC-8B5B-5EB64DD9A4F6}" srcOrd="1" destOrd="0" presId="urn:microsoft.com/office/officeart/2005/8/layout/hierarchy2"/>
    <dgm:cxn modelId="{BBA2FA7A-0C61-457C-A2B7-32E5553EAFBF}" type="presParOf" srcId="{322E3CF5-A30F-4EBC-8B5B-5EB64DD9A4F6}" destId="{4F5A273B-E308-47FA-98C0-48BED5A90DD9}" srcOrd="0" destOrd="0" presId="urn:microsoft.com/office/officeart/2005/8/layout/hierarchy2"/>
    <dgm:cxn modelId="{876E68AE-54A2-4DDC-907A-6EA2F475358C}" type="presParOf" srcId="{322E3CF5-A30F-4EBC-8B5B-5EB64DD9A4F6}" destId="{60C0535C-FA21-4C14-81FB-63571340A99A}" srcOrd="1" destOrd="0" presId="urn:microsoft.com/office/officeart/2005/8/layout/hierarchy2"/>
    <dgm:cxn modelId="{18083C24-E078-4AAA-800E-125FC9DDD94F}" type="presParOf" srcId="{B6BBDA36-DB09-4D58-8412-EB9A126D25A1}" destId="{BDBCA6FF-0B52-4F92-AD08-9667B34F80C7}" srcOrd="2" destOrd="0" presId="urn:microsoft.com/office/officeart/2005/8/layout/hierarchy2"/>
    <dgm:cxn modelId="{FA58D356-4284-45D0-AC56-8FA8842A9BCF}" type="presParOf" srcId="{BDBCA6FF-0B52-4F92-AD08-9667B34F80C7}" destId="{3B98CAF9-6332-4B69-BBE9-DC6FEF9432A1}" srcOrd="0" destOrd="0" presId="urn:microsoft.com/office/officeart/2005/8/layout/hierarchy2"/>
    <dgm:cxn modelId="{78D57894-A37B-4531-828D-DD44DACEBE47}" type="presParOf" srcId="{B6BBDA36-DB09-4D58-8412-EB9A126D25A1}" destId="{C256D355-FE48-497E-97F7-A3AA685770D5}" srcOrd="3" destOrd="0" presId="urn:microsoft.com/office/officeart/2005/8/layout/hierarchy2"/>
    <dgm:cxn modelId="{C2871008-E8CA-43C1-A234-3996DD4AAC97}" type="presParOf" srcId="{C256D355-FE48-497E-97F7-A3AA685770D5}" destId="{3F3C26FA-D2BC-4929-B366-C5120BBB75F3}" srcOrd="0" destOrd="0" presId="urn:microsoft.com/office/officeart/2005/8/layout/hierarchy2"/>
    <dgm:cxn modelId="{BF48E14A-2820-4BEA-8511-1ED156AFE49B}" type="presParOf" srcId="{C256D355-FE48-497E-97F7-A3AA685770D5}" destId="{CE79EFE4-5A44-49B3-B1B7-379E6C9F2C85}" srcOrd="1" destOrd="0" presId="urn:microsoft.com/office/officeart/2005/8/layout/hierarchy2"/>
    <dgm:cxn modelId="{375EE2A2-3031-44B2-9FCC-863A8F31201A}" type="presParOf" srcId="{B6BBDA36-DB09-4D58-8412-EB9A126D25A1}" destId="{2430819F-9A8B-412C-B1D4-D48CF7929609}" srcOrd="4" destOrd="0" presId="urn:microsoft.com/office/officeart/2005/8/layout/hierarchy2"/>
    <dgm:cxn modelId="{F0A54FAB-8CB1-4305-9A2D-C1350AB9193F}" type="presParOf" srcId="{2430819F-9A8B-412C-B1D4-D48CF7929609}" destId="{692DD1A4-A9EC-4BA6-9746-2C87C8116C92}" srcOrd="0" destOrd="0" presId="urn:microsoft.com/office/officeart/2005/8/layout/hierarchy2"/>
    <dgm:cxn modelId="{D0662D0C-F4E2-4224-93B8-F9430A89366E}" type="presParOf" srcId="{B6BBDA36-DB09-4D58-8412-EB9A126D25A1}" destId="{B170DEAD-8DF2-48E5-8339-BB347CBF2F9C}" srcOrd="5" destOrd="0" presId="urn:microsoft.com/office/officeart/2005/8/layout/hierarchy2"/>
    <dgm:cxn modelId="{3284EE61-0985-40A5-8A68-E2E0C0852B09}" type="presParOf" srcId="{B170DEAD-8DF2-48E5-8339-BB347CBF2F9C}" destId="{12EF90C9-6868-49A5-A233-E3A369555C8D}" srcOrd="0" destOrd="0" presId="urn:microsoft.com/office/officeart/2005/8/layout/hierarchy2"/>
    <dgm:cxn modelId="{9D69D703-A8F3-43CE-BD74-3BF00D2E67DD}" type="presParOf" srcId="{B170DEAD-8DF2-48E5-8339-BB347CBF2F9C}" destId="{4B3F9A82-AC9C-4E83-AB94-03DA0D173CDA}" srcOrd="1" destOrd="0" presId="urn:microsoft.com/office/officeart/2005/8/layout/hierarchy2"/>
    <dgm:cxn modelId="{4C90456B-D376-4B4A-9D08-9A066991D4EF}" type="presParOf" srcId="{D96849D4-72D5-4B27-9C3A-6B7491791A9F}" destId="{9CB8BC63-48B5-40DE-8878-CA2BAB98EA8E}" srcOrd="2" destOrd="0" presId="urn:microsoft.com/office/officeart/2005/8/layout/hierarchy2"/>
    <dgm:cxn modelId="{A8C6CA42-9A04-4D1A-B164-1A500E6566DF}" type="presParOf" srcId="{9CB8BC63-48B5-40DE-8878-CA2BAB98EA8E}" destId="{1DD82572-94B4-491A-B239-DF6BE2617C90}" srcOrd="0" destOrd="0" presId="urn:microsoft.com/office/officeart/2005/8/layout/hierarchy2"/>
    <dgm:cxn modelId="{1BFC8FEF-FCE8-49A7-B377-DBFEF549213C}" type="presParOf" srcId="{D96849D4-72D5-4B27-9C3A-6B7491791A9F}" destId="{BE33450C-8515-4FE6-A0E8-3AF93F0EC408}" srcOrd="3" destOrd="0" presId="urn:microsoft.com/office/officeart/2005/8/layout/hierarchy2"/>
    <dgm:cxn modelId="{3F85189F-4E76-427E-B48F-85B04EA722EE}" type="presParOf" srcId="{BE33450C-8515-4FE6-A0E8-3AF93F0EC408}" destId="{FF77D8DF-D34F-4875-B2BF-0661249E82E4}" srcOrd="0" destOrd="0" presId="urn:microsoft.com/office/officeart/2005/8/layout/hierarchy2"/>
    <dgm:cxn modelId="{5F8C87BC-85F5-445E-A938-9B91A82AC390}" type="presParOf" srcId="{BE33450C-8515-4FE6-A0E8-3AF93F0EC408}" destId="{AC4DA630-FF9D-468A-AF6B-B085FBA2053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894A50-D968-498C-94BD-249562E27B8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78B4524-37C8-4EA4-BA33-8BDC18DF915D}">
      <dgm:prSet phldrT="[Metin]"/>
      <dgm:spPr>
        <a:solidFill>
          <a:srgbClr val="3333FF"/>
        </a:solidFill>
      </dgm:spPr>
      <dgm:t>
        <a:bodyPr/>
        <a:lstStyle/>
        <a:p>
          <a:r>
            <a:rPr lang="tr-TR" dirty="0" smtClean="0"/>
            <a:t>SÖZEL</a:t>
          </a:r>
        </a:p>
        <a:p>
          <a:r>
            <a:rPr lang="tr-TR" dirty="0" smtClean="0"/>
            <a:t>PUANI</a:t>
          </a:r>
          <a:endParaRPr lang="tr-TR" dirty="0"/>
        </a:p>
      </dgm:t>
    </dgm:pt>
    <dgm:pt modelId="{FB21FE93-995F-41B0-9628-F50A5A7B13D6}" type="parTrans" cxnId="{23966992-1887-4CBF-BBCB-32A1EAAE77DA}">
      <dgm:prSet/>
      <dgm:spPr/>
      <dgm:t>
        <a:bodyPr/>
        <a:lstStyle/>
        <a:p>
          <a:endParaRPr lang="tr-TR"/>
        </a:p>
      </dgm:t>
    </dgm:pt>
    <dgm:pt modelId="{392AB2E9-7F1A-4C7C-8EC4-3E3C4D3174EE}" type="sibTrans" cxnId="{23966992-1887-4CBF-BBCB-32A1EAAE77DA}">
      <dgm:prSet/>
      <dgm:spPr/>
      <dgm:t>
        <a:bodyPr/>
        <a:lstStyle/>
        <a:p>
          <a:endParaRPr lang="tr-TR"/>
        </a:p>
      </dgm:t>
    </dgm:pt>
    <dgm:pt modelId="{807468DB-8890-466C-9665-12C388C8974A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EDEBİYAT</a:t>
          </a:r>
        </a:p>
        <a:p>
          <a:r>
            <a:rPr lang="tr-TR" dirty="0" smtClean="0"/>
            <a:t>SOSYAL-1</a:t>
          </a:r>
          <a:endParaRPr lang="tr-TR" dirty="0"/>
        </a:p>
      </dgm:t>
    </dgm:pt>
    <dgm:pt modelId="{024E5B9C-ADBA-482A-83A8-2C5E7D0D3E78}" type="parTrans" cxnId="{94F45DD1-4C9F-4FB8-AA7D-EFE73C603EB7}">
      <dgm:prSet/>
      <dgm:spPr/>
      <dgm:t>
        <a:bodyPr/>
        <a:lstStyle/>
        <a:p>
          <a:endParaRPr lang="tr-TR"/>
        </a:p>
      </dgm:t>
    </dgm:pt>
    <dgm:pt modelId="{4D2BCD62-22CD-406E-BE48-A82DEE74A1BA}" type="sibTrans" cxnId="{94F45DD1-4C9F-4FB8-AA7D-EFE73C603EB7}">
      <dgm:prSet/>
      <dgm:spPr/>
      <dgm:t>
        <a:bodyPr/>
        <a:lstStyle/>
        <a:p>
          <a:endParaRPr lang="tr-TR"/>
        </a:p>
      </dgm:t>
    </dgm:pt>
    <dgm:pt modelId="{67A78185-F3DB-421E-A3B2-0010271BEAF9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EDEBİYAT </a:t>
          </a:r>
          <a:r>
            <a:rPr lang="tr-TR" b="1" dirty="0" smtClean="0">
              <a:solidFill>
                <a:schemeClr val="tx1"/>
              </a:solidFill>
            </a:rPr>
            <a:t>(24)</a:t>
          </a:r>
          <a:endParaRPr lang="tr-TR" b="1" dirty="0">
            <a:solidFill>
              <a:schemeClr val="tx1"/>
            </a:solidFill>
          </a:endParaRPr>
        </a:p>
      </dgm:t>
    </dgm:pt>
    <dgm:pt modelId="{803311DA-0F9C-49FD-9C0A-E82AB4813DFB}" type="parTrans" cxnId="{BC419F97-A445-4C67-A6E9-C5CC11899D4F}">
      <dgm:prSet/>
      <dgm:spPr/>
      <dgm:t>
        <a:bodyPr/>
        <a:lstStyle/>
        <a:p>
          <a:endParaRPr lang="tr-TR"/>
        </a:p>
      </dgm:t>
    </dgm:pt>
    <dgm:pt modelId="{C106ED13-FFF9-4215-AB7A-FDEE8DC7F55B}" type="sibTrans" cxnId="{BC419F97-A445-4C67-A6E9-C5CC11899D4F}">
      <dgm:prSet/>
      <dgm:spPr/>
      <dgm:t>
        <a:bodyPr/>
        <a:lstStyle/>
        <a:p>
          <a:endParaRPr lang="tr-TR"/>
        </a:p>
      </dgm:t>
    </dgm:pt>
    <dgm:pt modelId="{C30A2CBC-C098-4D75-9F2F-5EAD2DFBC3A1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TARİH-1 </a:t>
          </a:r>
          <a:r>
            <a:rPr lang="tr-TR" b="1" dirty="0" smtClean="0">
              <a:solidFill>
                <a:schemeClr val="tx1"/>
              </a:solidFill>
            </a:rPr>
            <a:t>(10)</a:t>
          </a:r>
          <a:endParaRPr lang="tr-TR" b="1" dirty="0">
            <a:solidFill>
              <a:schemeClr val="tx1"/>
            </a:solidFill>
          </a:endParaRPr>
        </a:p>
      </dgm:t>
    </dgm:pt>
    <dgm:pt modelId="{2F140227-0CCF-400E-B1C2-A7D4F64740C4}" type="parTrans" cxnId="{32651720-507F-4205-9299-D8CEA1AEBE7A}">
      <dgm:prSet/>
      <dgm:spPr/>
      <dgm:t>
        <a:bodyPr/>
        <a:lstStyle/>
        <a:p>
          <a:endParaRPr lang="tr-TR"/>
        </a:p>
      </dgm:t>
    </dgm:pt>
    <dgm:pt modelId="{AD0C3C1A-04E6-4297-A819-E14691F77D42}" type="sibTrans" cxnId="{32651720-507F-4205-9299-D8CEA1AEBE7A}">
      <dgm:prSet/>
      <dgm:spPr/>
      <dgm:t>
        <a:bodyPr/>
        <a:lstStyle/>
        <a:p>
          <a:endParaRPr lang="tr-TR"/>
        </a:p>
      </dgm:t>
    </dgm:pt>
    <dgm:pt modelId="{2D85C428-235E-44E3-8ABB-A7253DAB6744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SOSYAL-2</a:t>
          </a:r>
          <a:endParaRPr lang="tr-TR" dirty="0"/>
        </a:p>
      </dgm:t>
    </dgm:pt>
    <dgm:pt modelId="{D0A651F7-D0BB-4F13-899E-16F1B992C5C9}" type="parTrans" cxnId="{4E48C699-6BE4-4BE1-A2F8-5E69B944BF71}">
      <dgm:prSet/>
      <dgm:spPr/>
      <dgm:t>
        <a:bodyPr/>
        <a:lstStyle/>
        <a:p>
          <a:endParaRPr lang="tr-TR"/>
        </a:p>
      </dgm:t>
    </dgm:pt>
    <dgm:pt modelId="{3786F13F-99A5-4366-81F2-730804A32723}" type="sibTrans" cxnId="{4E48C699-6BE4-4BE1-A2F8-5E69B944BF71}">
      <dgm:prSet/>
      <dgm:spPr/>
      <dgm:t>
        <a:bodyPr/>
        <a:lstStyle/>
        <a:p>
          <a:endParaRPr lang="tr-TR"/>
        </a:p>
      </dgm:t>
    </dgm:pt>
    <dgm:pt modelId="{8D978646-F7A1-43B1-9933-A843CFFDD0E0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/>
            <a:t>TARİH-2 </a:t>
          </a:r>
          <a:r>
            <a:rPr lang="tr-TR" b="1" dirty="0" smtClean="0">
              <a:solidFill>
                <a:schemeClr val="tx1"/>
              </a:solidFill>
            </a:rPr>
            <a:t>(11)</a:t>
          </a:r>
          <a:endParaRPr lang="tr-TR" b="1" dirty="0">
            <a:solidFill>
              <a:schemeClr val="tx1"/>
            </a:solidFill>
          </a:endParaRPr>
        </a:p>
      </dgm:t>
    </dgm:pt>
    <dgm:pt modelId="{453F1E1F-562E-470A-AE54-924FFAF2C55E}" type="parTrans" cxnId="{6F3B0A52-CC72-4DB5-92A9-A47F16F69334}">
      <dgm:prSet/>
      <dgm:spPr/>
      <dgm:t>
        <a:bodyPr/>
        <a:lstStyle/>
        <a:p>
          <a:endParaRPr lang="tr-TR"/>
        </a:p>
      </dgm:t>
    </dgm:pt>
    <dgm:pt modelId="{58D36B7B-B54D-41E1-911B-8442A9020D2F}" type="sibTrans" cxnId="{6F3B0A52-CC72-4DB5-92A9-A47F16F69334}">
      <dgm:prSet/>
      <dgm:spPr/>
      <dgm:t>
        <a:bodyPr/>
        <a:lstStyle/>
        <a:p>
          <a:endParaRPr lang="tr-TR"/>
        </a:p>
      </dgm:t>
    </dgm:pt>
    <dgm:pt modelId="{4120C875-5C73-4B26-BF73-437A0CA270D3}">
      <dgm:prSet/>
      <dgm:spPr>
        <a:solidFill>
          <a:srgbClr val="FF6600"/>
        </a:solidFill>
      </dgm:spPr>
      <dgm:t>
        <a:bodyPr/>
        <a:lstStyle/>
        <a:p>
          <a:r>
            <a:rPr lang="tr-TR" dirty="0" smtClean="0"/>
            <a:t>COĞRAFYA-1 </a:t>
          </a:r>
          <a:r>
            <a:rPr lang="tr-TR" b="1" dirty="0" smtClean="0">
              <a:solidFill>
                <a:schemeClr val="tx1"/>
              </a:solidFill>
            </a:rPr>
            <a:t>(6)</a:t>
          </a:r>
          <a:endParaRPr lang="tr-TR" b="1" dirty="0">
            <a:solidFill>
              <a:schemeClr val="tx1"/>
            </a:solidFill>
          </a:endParaRPr>
        </a:p>
      </dgm:t>
    </dgm:pt>
    <dgm:pt modelId="{41DF4963-1899-491E-B28D-8AF00E180A47}" type="parTrans" cxnId="{B04430A5-E83A-4C68-B28B-A8F1F721D7F6}">
      <dgm:prSet/>
      <dgm:spPr/>
      <dgm:t>
        <a:bodyPr/>
        <a:lstStyle/>
        <a:p>
          <a:endParaRPr lang="tr-TR"/>
        </a:p>
      </dgm:t>
    </dgm:pt>
    <dgm:pt modelId="{3B47D0CB-CF3E-4A45-9C01-7AC3CF058C14}" type="sibTrans" cxnId="{B04430A5-E83A-4C68-B28B-A8F1F721D7F6}">
      <dgm:prSet/>
      <dgm:spPr/>
      <dgm:t>
        <a:bodyPr/>
        <a:lstStyle/>
        <a:p>
          <a:endParaRPr lang="tr-TR"/>
        </a:p>
      </dgm:t>
    </dgm:pt>
    <dgm:pt modelId="{9C3BDE88-8229-4087-A90A-CE45C4874DF5}">
      <dgm:prSet/>
      <dgm:spPr>
        <a:solidFill>
          <a:srgbClr val="FF6600"/>
        </a:solidFill>
      </dgm:spPr>
      <dgm:t>
        <a:bodyPr/>
        <a:lstStyle/>
        <a:p>
          <a:r>
            <a:rPr lang="tr-TR" dirty="0" smtClean="0"/>
            <a:t>COĞRAFYA-2 </a:t>
          </a:r>
          <a:r>
            <a:rPr lang="tr-TR" b="1" dirty="0" smtClean="0">
              <a:solidFill>
                <a:schemeClr val="tx1"/>
              </a:solidFill>
            </a:rPr>
            <a:t>(11)</a:t>
          </a:r>
          <a:endParaRPr lang="tr-TR" b="1" dirty="0">
            <a:solidFill>
              <a:schemeClr val="tx1"/>
            </a:solidFill>
          </a:endParaRPr>
        </a:p>
      </dgm:t>
    </dgm:pt>
    <dgm:pt modelId="{28F60ADF-9607-4287-A62C-EA91DC0268B5}" type="parTrans" cxnId="{C7121AC6-E7C1-4FA0-8432-3BA9C27C2A2D}">
      <dgm:prSet/>
      <dgm:spPr/>
      <dgm:t>
        <a:bodyPr/>
        <a:lstStyle/>
        <a:p>
          <a:endParaRPr lang="tr-TR"/>
        </a:p>
      </dgm:t>
    </dgm:pt>
    <dgm:pt modelId="{71A13747-AAD3-45ED-87E7-C7E572270F4F}" type="sibTrans" cxnId="{C7121AC6-E7C1-4FA0-8432-3BA9C27C2A2D}">
      <dgm:prSet/>
      <dgm:spPr/>
      <dgm:t>
        <a:bodyPr/>
        <a:lstStyle/>
        <a:p>
          <a:endParaRPr lang="tr-TR"/>
        </a:p>
      </dgm:t>
    </dgm:pt>
    <dgm:pt modelId="{0D3E479A-AA3A-4CAB-93D2-9C7C12607233}">
      <dgm:prSet/>
      <dgm:spPr>
        <a:solidFill>
          <a:srgbClr val="FF6600"/>
        </a:solidFill>
      </dgm:spPr>
      <dgm:t>
        <a:bodyPr/>
        <a:lstStyle/>
        <a:p>
          <a:r>
            <a:rPr lang="tr-TR" dirty="0" smtClean="0"/>
            <a:t>FELSEFE GRUBU </a:t>
          </a:r>
          <a:r>
            <a:rPr lang="tr-TR" b="1" dirty="0" smtClean="0">
              <a:solidFill>
                <a:schemeClr val="tx1"/>
              </a:solidFill>
            </a:rPr>
            <a:t>(12)</a:t>
          </a:r>
          <a:endParaRPr lang="tr-TR" b="1" dirty="0">
            <a:solidFill>
              <a:schemeClr val="tx1"/>
            </a:solidFill>
          </a:endParaRPr>
        </a:p>
      </dgm:t>
    </dgm:pt>
    <dgm:pt modelId="{CE15B7B4-14D7-4A59-B6EA-FD28F4C31D87}" type="parTrans" cxnId="{0EC353BE-4E92-4436-837E-C49DF1C172F1}">
      <dgm:prSet/>
      <dgm:spPr/>
      <dgm:t>
        <a:bodyPr/>
        <a:lstStyle/>
        <a:p>
          <a:endParaRPr lang="tr-TR"/>
        </a:p>
      </dgm:t>
    </dgm:pt>
    <dgm:pt modelId="{DEF7C234-97EA-4826-B9B1-D1FEE4905BEB}" type="sibTrans" cxnId="{0EC353BE-4E92-4436-837E-C49DF1C172F1}">
      <dgm:prSet/>
      <dgm:spPr/>
      <dgm:t>
        <a:bodyPr/>
        <a:lstStyle/>
        <a:p>
          <a:endParaRPr lang="tr-TR"/>
        </a:p>
      </dgm:t>
    </dgm:pt>
    <dgm:pt modelId="{2EC746FF-63F1-40DE-9B48-A213D1933DF4}">
      <dgm:prSet/>
      <dgm:spPr>
        <a:solidFill>
          <a:srgbClr val="FF6600"/>
        </a:solidFill>
      </dgm:spPr>
      <dgm:t>
        <a:bodyPr/>
        <a:lstStyle/>
        <a:p>
          <a:r>
            <a:rPr lang="tr-TR" dirty="0" smtClean="0"/>
            <a:t>DİN KÜLTÜRÜ </a:t>
          </a:r>
          <a:r>
            <a:rPr lang="tr-TR" b="1" dirty="0" smtClean="0">
              <a:solidFill>
                <a:schemeClr val="tx1"/>
              </a:solidFill>
            </a:rPr>
            <a:t>(6)</a:t>
          </a:r>
          <a:endParaRPr lang="tr-TR" b="1" dirty="0">
            <a:solidFill>
              <a:schemeClr val="tx1"/>
            </a:solidFill>
          </a:endParaRPr>
        </a:p>
      </dgm:t>
    </dgm:pt>
    <dgm:pt modelId="{072DB242-3118-40B5-A373-4C2FE067368B}" type="parTrans" cxnId="{A6FDF9A0-2141-4A2E-9E46-A4391539DC12}">
      <dgm:prSet/>
      <dgm:spPr/>
      <dgm:t>
        <a:bodyPr/>
        <a:lstStyle/>
        <a:p>
          <a:endParaRPr lang="tr-TR"/>
        </a:p>
      </dgm:t>
    </dgm:pt>
    <dgm:pt modelId="{ADA8D0F6-A44D-47E5-9280-E8F832EDCCDE}" type="sibTrans" cxnId="{A6FDF9A0-2141-4A2E-9E46-A4391539DC12}">
      <dgm:prSet/>
      <dgm:spPr/>
      <dgm:t>
        <a:bodyPr/>
        <a:lstStyle/>
        <a:p>
          <a:endParaRPr lang="tr-TR"/>
        </a:p>
      </dgm:t>
    </dgm:pt>
    <dgm:pt modelId="{3DF864B0-A377-46ED-B24C-7147759A2CCC}" type="pres">
      <dgm:prSet presAssocID="{9F894A50-D968-498C-94BD-249562E27B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77F5B8-2541-41B7-B64F-CD8E146D5A1D}" type="pres">
      <dgm:prSet presAssocID="{178B4524-37C8-4EA4-BA33-8BDC18DF915D}" presName="root1" presStyleCnt="0"/>
      <dgm:spPr/>
    </dgm:pt>
    <dgm:pt modelId="{55FB14C1-21A6-4A30-85E1-404D32619B13}" type="pres">
      <dgm:prSet presAssocID="{178B4524-37C8-4EA4-BA33-8BDC18DF915D}" presName="LevelOneTextNode" presStyleLbl="node0" presStyleIdx="0" presStyleCnt="1" custLinFactNeighborX="-85837" custLinFactNeighborY="1438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4ED7D6-A819-460D-9FA3-5620582F8357}" type="pres">
      <dgm:prSet presAssocID="{178B4524-37C8-4EA4-BA33-8BDC18DF915D}" presName="level2hierChild" presStyleCnt="0"/>
      <dgm:spPr/>
    </dgm:pt>
    <dgm:pt modelId="{F2EA81BA-DABF-4E25-BB6F-D5E09A71331F}" type="pres">
      <dgm:prSet presAssocID="{024E5B9C-ADBA-482A-83A8-2C5E7D0D3E78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8892C4FE-220B-45DF-BB03-28E9E0BEA756}" type="pres">
      <dgm:prSet presAssocID="{024E5B9C-ADBA-482A-83A8-2C5E7D0D3E78}" presName="connTx" presStyleLbl="parChTrans1D2" presStyleIdx="0" presStyleCnt="2"/>
      <dgm:spPr/>
      <dgm:t>
        <a:bodyPr/>
        <a:lstStyle/>
        <a:p>
          <a:endParaRPr lang="tr-TR"/>
        </a:p>
      </dgm:t>
    </dgm:pt>
    <dgm:pt modelId="{D1ECEA3F-CB18-46B6-9A05-3C81A0C6AA18}" type="pres">
      <dgm:prSet presAssocID="{807468DB-8890-466C-9665-12C388C8974A}" presName="root2" presStyleCnt="0"/>
      <dgm:spPr/>
    </dgm:pt>
    <dgm:pt modelId="{D97D2C2D-43B8-4046-8BF6-12D86D2FA84E}" type="pres">
      <dgm:prSet presAssocID="{807468DB-8890-466C-9665-12C388C8974A}" presName="LevelTwoTextNode" presStyleLbl="node2" presStyleIdx="0" presStyleCnt="2" custScaleX="100000" custLinFactNeighborX="-92516" custLinFactNeighborY="4094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6AB4415-F22D-43EE-86AE-316071B6FC8E}" type="pres">
      <dgm:prSet presAssocID="{807468DB-8890-466C-9665-12C388C8974A}" presName="level3hierChild" presStyleCnt="0"/>
      <dgm:spPr/>
    </dgm:pt>
    <dgm:pt modelId="{69FCC6E9-D95F-4A23-AA26-ACD6D6865FE4}" type="pres">
      <dgm:prSet presAssocID="{803311DA-0F9C-49FD-9C0A-E82AB4813DFB}" presName="conn2-1" presStyleLbl="parChTrans1D3" presStyleIdx="0" presStyleCnt="7"/>
      <dgm:spPr/>
      <dgm:t>
        <a:bodyPr/>
        <a:lstStyle/>
        <a:p>
          <a:endParaRPr lang="tr-TR"/>
        </a:p>
      </dgm:t>
    </dgm:pt>
    <dgm:pt modelId="{8A4F3778-7B8D-424E-B1EC-89AE7BED768C}" type="pres">
      <dgm:prSet presAssocID="{803311DA-0F9C-49FD-9C0A-E82AB4813DFB}" presName="connTx" presStyleLbl="parChTrans1D3" presStyleIdx="0" presStyleCnt="7"/>
      <dgm:spPr/>
      <dgm:t>
        <a:bodyPr/>
        <a:lstStyle/>
        <a:p>
          <a:endParaRPr lang="tr-TR"/>
        </a:p>
      </dgm:t>
    </dgm:pt>
    <dgm:pt modelId="{A62E6232-BA88-4E68-8402-0790842EAAA1}" type="pres">
      <dgm:prSet presAssocID="{67A78185-F3DB-421E-A3B2-0010271BEAF9}" presName="root2" presStyleCnt="0"/>
      <dgm:spPr/>
    </dgm:pt>
    <dgm:pt modelId="{ED8F9582-F78F-4D67-B219-2EC7AB49393C}" type="pres">
      <dgm:prSet presAssocID="{67A78185-F3DB-421E-A3B2-0010271BEAF9}" presName="LevelTwoTextNode" presStyleLbl="node3" presStyleIdx="0" presStyleCnt="7" custScaleX="129205" custLinFactNeighborX="25262" custLinFactNeighborY="-36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A080B37-9A28-4578-885F-70E567D6C20D}" type="pres">
      <dgm:prSet presAssocID="{67A78185-F3DB-421E-A3B2-0010271BEAF9}" presName="level3hierChild" presStyleCnt="0"/>
      <dgm:spPr/>
    </dgm:pt>
    <dgm:pt modelId="{0BFA2DD8-4261-4211-985B-F2A6D6484743}" type="pres">
      <dgm:prSet presAssocID="{2F140227-0CCF-400E-B1C2-A7D4F64740C4}" presName="conn2-1" presStyleLbl="parChTrans1D3" presStyleIdx="1" presStyleCnt="7"/>
      <dgm:spPr/>
      <dgm:t>
        <a:bodyPr/>
        <a:lstStyle/>
        <a:p>
          <a:endParaRPr lang="tr-TR"/>
        </a:p>
      </dgm:t>
    </dgm:pt>
    <dgm:pt modelId="{DE86C2EA-1789-48D1-9870-4A6AC12FD47E}" type="pres">
      <dgm:prSet presAssocID="{2F140227-0CCF-400E-B1C2-A7D4F64740C4}" presName="connTx" presStyleLbl="parChTrans1D3" presStyleIdx="1" presStyleCnt="7"/>
      <dgm:spPr/>
      <dgm:t>
        <a:bodyPr/>
        <a:lstStyle/>
        <a:p>
          <a:endParaRPr lang="tr-TR"/>
        </a:p>
      </dgm:t>
    </dgm:pt>
    <dgm:pt modelId="{38236C3F-5AEA-47FC-8E8C-0CB932289BAD}" type="pres">
      <dgm:prSet presAssocID="{C30A2CBC-C098-4D75-9F2F-5EAD2DFBC3A1}" presName="root2" presStyleCnt="0"/>
      <dgm:spPr/>
    </dgm:pt>
    <dgm:pt modelId="{F92FA4C1-4944-4BAB-9638-99EBA89DB890}" type="pres">
      <dgm:prSet presAssocID="{C30A2CBC-C098-4D75-9F2F-5EAD2DFBC3A1}" presName="LevelTwoTextNode" presStyleLbl="node3" presStyleIdx="1" presStyleCnt="7" custLinFactNeighborX="-11516" custLinFactNeighborY="-503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8D84EC4-9304-4E2B-875C-DA53BF8550F8}" type="pres">
      <dgm:prSet presAssocID="{C30A2CBC-C098-4D75-9F2F-5EAD2DFBC3A1}" presName="level3hierChild" presStyleCnt="0"/>
      <dgm:spPr/>
    </dgm:pt>
    <dgm:pt modelId="{1166BDDC-9D8B-4DDF-BA8B-B68950A1D587}" type="pres">
      <dgm:prSet presAssocID="{41DF4963-1899-491E-B28D-8AF00E180A47}" presName="conn2-1" presStyleLbl="parChTrans1D3" presStyleIdx="2" presStyleCnt="7"/>
      <dgm:spPr/>
      <dgm:t>
        <a:bodyPr/>
        <a:lstStyle/>
        <a:p>
          <a:endParaRPr lang="tr-TR"/>
        </a:p>
      </dgm:t>
    </dgm:pt>
    <dgm:pt modelId="{78B60212-8D81-439C-9D8C-D47372D29BA2}" type="pres">
      <dgm:prSet presAssocID="{41DF4963-1899-491E-B28D-8AF00E180A47}" presName="connTx" presStyleLbl="parChTrans1D3" presStyleIdx="2" presStyleCnt="7"/>
      <dgm:spPr/>
      <dgm:t>
        <a:bodyPr/>
        <a:lstStyle/>
        <a:p>
          <a:endParaRPr lang="tr-TR"/>
        </a:p>
      </dgm:t>
    </dgm:pt>
    <dgm:pt modelId="{738DEF0D-94DD-46BC-83CD-B5CA376E864B}" type="pres">
      <dgm:prSet presAssocID="{4120C875-5C73-4B26-BF73-437A0CA270D3}" presName="root2" presStyleCnt="0"/>
      <dgm:spPr/>
    </dgm:pt>
    <dgm:pt modelId="{B125AFF5-C5B8-4DCF-A017-C77E753DD6FA}" type="pres">
      <dgm:prSet presAssocID="{4120C875-5C73-4B26-BF73-437A0CA270D3}" presName="LevelTwoTextNode" presStyleLbl="node3" presStyleIdx="2" presStyleCnt="7" custScaleX="140020" custLinFactNeighborX="-48294" custLinFactNeighborY="-96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71B9CC8-C548-41A0-BB5B-9CB529F0FE9D}" type="pres">
      <dgm:prSet presAssocID="{4120C875-5C73-4B26-BF73-437A0CA270D3}" presName="level3hierChild" presStyleCnt="0"/>
      <dgm:spPr/>
    </dgm:pt>
    <dgm:pt modelId="{3460216C-D5B4-4B75-897A-32BBC54A69B0}" type="pres">
      <dgm:prSet presAssocID="{D0A651F7-D0BB-4F13-899E-16F1B992C5C9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F315CE4A-FC39-4630-B9DF-A3E748375664}" type="pres">
      <dgm:prSet presAssocID="{D0A651F7-D0BB-4F13-899E-16F1B992C5C9}" presName="connTx" presStyleLbl="parChTrans1D2" presStyleIdx="1" presStyleCnt="2"/>
      <dgm:spPr/>
      <dgm:t>
        <a:bodyPr/>
        <a:lstStyle/>
        <a:p>
          <a:endParaRPr lang="tr-TR"/>
        </a:p>
      </dgm:t>
    </dgm:pt>
    <dgm:pt modelId="{4A3003F0-D4BC-45E5-9A52-A379906AC8DA}" type="pres">
      <dgm:prSet presAssocID="{2D85C428-235E-44E3-8ABB-A7253DAB6744}" presName="root2" presStyleCnt="0"/>
      <dgm:spPr/>
    </dgm:pt>
    <dgm:pt modelId="{99C4B48F-E0AB-4F04-BE10-8CCD9831B1E8}" type="pres">
      <dgm:prSet presAssocID="{2D85C428-235E-44E3-8ABB-A7253DAB6744}" presName="LevelTwoTextNode" presStyleLbl="node2" presStyleIdx="1" presStyleCnt="2" custLinFactNeighborX="-92516" custLinFactNeighborY="-297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947396B-947D-47C0-8D6F-75D675E8763C}" type="pres">
      <dgm:prSet presAssocID="{2D85C428-235E-44E3-8ABB-A7253DAB6744}" presName="level3hierChild" presStyleCnt="0"/>
      <dgm:spPr/>
    </dgm:pt>
    <dgm:pt modelId="{4AF08152-692E-422A-9B07-98C9747AFFFD}" type="pres">
      <dgm:prSet presAssocID="{453F1E1F-562E-470A-AE54-924FFAF2C55E}" presName="conn2-1" presStyleLbl="parChTrans1D3" presStyleIdx="3" presStyleCnt="7"/>
      <dgm:spPr/>
      <dgm:t>
        <a:bodyPr/>
        <a:lstStyle/>
        <a:p>
          <a:endParaRPr lang="tr-TR"/>
        </a:p>
      </dgm:t>
    </dgm:pt>
    <dgm:pt modelId="{8A87B040-64C7-4043-BED5-48FAE7C2AA47}" type="pres">
      <dgm:prSet presAssocID="{453F1E1F-562E-470A-AE54-924FFAF2C55E}" presName="connTx" presStyleLbl="parChTrans1D3" presStyleIdx="3" presStyleCnt="7"/>
      <dgm:spPr/>
      <dgm:t>
        <a:bodyPr/>
        <a:lstStyle/>
        <a:p>
          <a:endParaRPr lang="tr-TR"/>
        </a:p>
      </dgm:t>
    </dgm:pt>
    <dgm:pt modelId="{19C4FD30-E79A-4E29-9540-8B9071B184F2}" type="pres">
      <dgm:prSet presAssocID="{8D978646-F7A1-43B1-9933-A843CFFDD0E0}" presName="root2" presStyleCnt="0"/>
      <dgm:spPr/>
    </dgm:pt>
    <dgm:pt modelId="{1148E8CE-EC93-4BBD-B0B9-8171995E6842}" type="pres">
      <dgm:prSet presAssocID="{8D978646-F7A1-43B1-9933-A843CFFDD0E0}" presName="LevelTwoTextNode" presStyleLbl="node3" presStyleIdx="3" presStyleCnt="7" custLinFactNeighborX="75833" custLinFactNeighborY="402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491555D-2C72-4D1C-82C3-BA4324EA0A47}" type="pres">
      <dgm:prSet presAssocID="{8D978646-F7A1-43B1-9933-A843CFFDD0E0}" presName="level3hierChild" presStyleCnt="0"/>
      <dgm:spPr/>
    </dgm:pt>
    <dgm:pt modelId="{7809E076-5BA7-4B9B-92F7-88FF1AB83A40}" type="pres">
      <dgm:prSet presAssocID="{28F60ADF-9607-4287-A62C-EA91DC0268B5}" presName="conn2-1" presStyleLbl="parChTrans1D3" presStyleIdx="4" presStyleCnt="7"/>
      <dgm:spPr/>
      <dgm:t>
        <a:bodyPr/>
        <a:lstStyle/>
        <a:p>
          <a:endParaRPr lang="tr-TR"/>
        </a:p>
      </dgm:t>
    </dgm:pt>
    <dgm:pt modelId="{2191D69E-A77C-4C07-AD4D-BE8C7035BACE}" type="pres">
      <dgm:prSet presAssocID="{28F60ADF-9607-4287-A62C-EA91DC0268B5}" presName="connTx" presStyleLbl="parChTrans1D3" presStyleIdx="4" presStyleCnt="7"/>
      <dgm:spPr/>
      <dgm:t>
        <a:bodyPr/>
        <a:lstStyle/>
        <a:p>
          <a:endParaRPr lang="tr-TR"/>
        </a:p>
      </dgm:t>
    </dgm:pt>
    <dgm:pt modelId="{FC78C8A5-CE36-45E9-BEAA-B2457C273FBC}" type="pres">
      <dgm:prSet presAssocID="{9C3BDE88-8229-4087-A90A-CE45C4874DF5}" presName="root2" presStyleCnt="0"/>
      <dgm:spPr/>
    </dgm:pt>
    <dgm:pt modelId="{91A1824C-529A-4639-AA5B-68799A0D977C}" type="pres">
      <dgm:prSet presAssocID="{9C3BDE88-8229-4087-A90A-CE45C4874DF5}" presName="LevelTwoTextNode" presStyleLbl="node3" presStyleIdx="4" presStyleCnt="7" custScaleX="145973" custLinFactNeighborX="34457" custLinFactNeighborY="-63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1D75B8C-75AF-4774-8100-D22711BFCDD7}" type="pres">
      <dgm:prSet presAssocID="{9C3BDE88-8229-4087-A90A-CE45C4874DF5}" presName="level3hierChild" presStyleCnt="0"/>
      <dgm:spPr/>
    </dgm:pt>
    <dgm:pt modelId="{07212FD4-039B-4D43-9079-DC8F70580C5F}" type="pres">
      <dgm:prSet presAssocID="{CE15B7B4-14D7-4A59-B6EA-FD28F4C31D87}" presName="conn2-1" presStyleLbl="parChTrans1D3" presStyleIdx="5" presStyleCnt="7"/>
      <dgm:spPr/>
      <dgm:t>
        <a:bodyPr/>
        <a:lstStyle/>
        <a:p>
          <a:endParaRPr lang="tr-TR"/>
        </a:p>
      </dgm:t>
    </dgm:pt>
    <dgm:pt modelId="{1CFC8FAF-EA6D-4FBB-9CE7-C1D80994505A}" type="pres">
      <dgm:prSet presAssocID="{CE15B7B4-14D7-4A59-B6EA-FD28F4C31D87}" presName="connTx" presStyleLbl="parChTrans1D3" presStyleIdx="5" presStyleCnt="7"/>
      <dgm:spPr/>
      <dgm:t>
        <a:bodyPr/>
        <a:lstStyle/>
        <a:p>
          <a:endParaRPr lang="tr-TR"/>
        </a:p>
      </dgm:t>
    </dgm:pt>
    <dgm:pt modelId="{1FF43983-1F7D-4653-9F81-48560D9F9F25}" type="pres">
      <dgm:prSet presAssocID="{0D3E479A-AA3A-4CAB-93D2-9C7C12607233}" presName="root2" presStyleCnt="0"/>
      <dgm:spPr/>
    </dgm:pt>
    <dgm:pt modelId="{36D5D925-370F-4DD1-A462-8D49166F37E7}" type="pres">
      <dgm:prSet presAssocID="{0D3E479A-AA3A-4CAB-93D2-9C7C12607233}" presName="LevelTwoTextNode" presStyleLbl="node3" presStyleIdx="5" presStyleCnt="7" custScaleX="18892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520C4D6-8539-4FAC-AE9E-C19D3EC9A2BE}" type="pres">
      <dgm:prSet presAssocID="{0D3E479A-AA3A-4CAB-93D2-9C7C12607233}" presName="level3hierChild" presStyleCnt="0"/>
      <dgm:spPr/>
    </dgm:pt>
    <dgm:pt modelId="{CA0DEF70-2795-4950-9A1A-7825FB8A3F67}" type="pres">
      <dgm:prSet presAssocID="{072DB242-3118-40B5-A373-4C2FE067368B}" presName="conn2-1" presStyleLbl="parChTrans1D3" presStyleIdx="6" presStyleCnt="7"/>
      <dgm:spPr/>
      <dgm:t>
        <a:bodyPr/>
        <a:lstStyle/>
        <a:p>
          <a:endParaRPr lang="tr-TR"/>
        </a:p>
      </dgm:t>
    </dgm:pt>
    <dgm:pt modelId="{8C79158D-5996-42FC-9154-2E036447A2F0}" type="pres">
      <dgm:prSet presAssocID="{072DB242-3118-40B5-A373-4C2FE067368B}" presName="connTx" presStyleLbl="parChTrans1D3" presStyleIdx="6" presStyleCnt="7"/>
      <dgm:spPr/>
      <dgm:t>
        <a:bodyPr/>
        <a:lstStyle/>
        <a:p>
          <a:endParaRPr lang="tr-TR"/>
        </a:p>
      </dgm:t>
    </dgm:pt>
    <dgm:pt modelId="{EC5C0535-6F59-40F6-9700-278725710762}" type="pres">
      <dgm:prSet presAssocID="{2EC746FF-63F1-40DE-9B48-A213D1933DF4}" presName="root2" presStyleCnt="0"/>
      <dgm:spPr/>
    </dgm:pt>
    <dgm:pt modelId="{7A64C679-652F-4381-8630-6EF0A8A6A44E}" type="pres">
      <dgm:prSet presAssocID="{2EC746FF-63F1-40DE-9B48-A213D1933DF4}" presName="LevelTwoTextNode" presStyleLbl="node3" presStyleIdx="6" presStyleCnt="7" custScaleX="153767" custLinFactNeighborX="-39100" custLinFactNeighborY="-77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4055CD-7CC6-4209-84FB-D5A02905BAC5}" type="pres">
      <dgm:prSet presAssocID="{2EC746FF-63F1-40DE-9B48-A213D1933DF4}" presName="level3hierChild" presStyleCnt="0"/>
      <dgm:spPr/>
    </dgm:pt>
  </dgm:ptLst>
  <dgm:cxnLst>
    <dgm:cxn modelId="{A7CA4C6C-EBB0-44DC-BB83-7A87F1E22587}" type="presOf" srcId="{41DF4963-1899-491E-B28D-8AF00E180A47}" destId="{1166BDDC-9D8B-4DDF-BA8B-B68950A1D587}" srcOrd="0" destOrd="0" presId="urn:microsoft.com/office/officeart/2005/8/layout/hierarchy2"/>
    <dgm:cxn modelId="{492B7376-8EB5-493C-9653-A546E4D4EA35}" type="presOf" srcId="{178B4524-37C8-4EA4-BA33-8BDC18DF915D}" destId="{55FB14C1-21A6-4A30-85E1-404D32619B13}" srcOrd="0" destOrd="0" presId="urn:microsoft.com/office/officeart/2005/8/layout/hierarchy2"/>
    <dgm:cxn modelId="{26F1E3AA-8D60-4548-A61A-82C35744DFDE}" type="presOf" srcId="{072DB242-3118-40B5-A373-4C2FE067368B}" destId="{CA0DEF70-2795-4950-9A1A-7825FB8A3F67}" srcOrd="0" destOrd="0" presId="urn:microsoft.com/office/officeart/2005/8/layout/hierarchy2"/>
    <dgm:cxn modelId="{32651720-507F-4205-9299-D8CEA1AEBE7A}" srcId="{807468DB-8890-466C-9665-12C388C8974A}" destId="{C30A2CBC-C098-4D75-9F2F-5EAD2DFBC3A1}" srcOrd="1" destOrd="0" parTransId="{2F140227-0CCF-400E-B1C2-A7D4F64740C4}" sibTransId="{AD0C3C1A-04E6-4297-A819-E14691F77D42}"/>
    <dgm:cxn modelId="{D6C1F1B4-D223-4AE5-99F7-E86C360542C1}" type="presOf" srcId="{28F60ADF-9607-4287-A62C-EA91DC0268B5}" destId="{2191D69E-A77C-4C07-AD4D-BE8C7035BACE}" srcOrd="1" destOrd="0" presId="urn:microsoft.com/office/officeart/2005/8/layout/hierarchy2"/>
    <dgm:cxn modelId="{0B79FC02-5EE4-43DE-A308-C385AC1C25CB}" type="presOf" srcId="{D0A651F7-D0BB-4F13-899E-16F1B992C5C9}" destId="{3460216C-D5B4-4B75-897A-32BBC54A69B0}" srcOrd="0" destOrd="0" presId="urn:microsoft.com/office/officeart/2005/8/layout/hierarchy2"/>
    <dgm:cxn modelId="{BC419F97-A445-4C67-A6E9-C5CC11899D4F}" srcId="{807468DB-8890-466C-9665-12C388C8974A}" destId="{67A78185-F3DB-421E-A3B2-0010271BEAF9}" srcOrd="0" destOrd="0" parTransId="{803311DA-0F9C-49FD-9C0A-E82AB4813DFB}" sibTransId="{C106ED13-FFF9-4215-AB7A-FDEE8DC7F55B}"/>
    <dgm:cxn modelId="{CD7E3632-20C3-430B-B8DC-66670601EA8D}" type="presOf" srcId="{67A78185-F3DB-421E-A3B2-0010271BEAF9}" destId="{ED8F9582-F78F-4D67-B219-2EC7AB49393C}" srcOrd="0" destOrd="0" presId="urn:microsoft.com/office/officeart/2005/8/layout/hierarchy2"/>
    <dgm:cxn modelId="{0F8EACCC-6FFF-47AE-B86A-62B50E5049FB}" type="presOf" srcId="{024E5B9C-ADBA-482A-83A8-2C5E7D0D3E78}" destId="{8892C4FE-220B-45DF-BB03-28E9E0BEA756}" srcOrd="1" destOrd="0" presId="urn:microsoft.com/office/officeart/2005/8/layout/hierarchy2"/>
    <dgm:cxn modelId="{6F3B0A52-CC72-4DB5-92A9-A47F16F69334}" srcId="{2D85C428-235E-44E3-8ABB-A7253DAB6744}" destId="{8D978646-F7A1-43B1-9933-A843CFFDD0E0}" srcOrd="0" destOrd="0" parTransId="{453F1E1F-562E-470A-AE54-924FFAF2C55E}" sibTransId="{58D36B7B-B54D-41E1-911B-8442A9020D2F}"/>
    <dgm:cxn modelId="{7B3347C3-CC22-4429-9DC0-CFC24A292C07}" type="presOf" srcId="{2F140227-0CCF-400E-B1C2-A7D4F64740C4}" destId="{DE86C2EA-1789-48D1-9870-4A6AC12FD47E}" srcOrd="1" destOrd="0" presId="urn:microsoft.com/office/officeart/2005/8/layout/hierarchy2"/>
    <dgm:cxn modelId="{A6FDF9A0-2141-4A2E-9E46-A4391539DC12}" srcId="{2D85C428-235E-44E3-8ABB-A7253DAB6744}" destId="{2EC746FF-63F1-40DE-9B48-A213D1933DF4}" srcOrd="3" destOrd="0" parTransId="{072DB242-3118-40B5-A373-4C2FE067368B}" sibTransId="{ADA8D0F6-A44D-47E5-9280-E8F832EDCCDE}"/>
    <dgm:cxn modelId="{4B3207D1-1126-44FB-9E46-C99DDBFDB5F6}" type="presOf" srcId="{803311DA-0F9C-49FD-9C0A-E82AB4813DFB}" destId="{8A4F3778-7B8D-424E-B1EC-89AE7BED768C}" srcOrd="1" destOrd="0" presId="urn:microsoft.com/office/officeart/2005/8/layout/hierarchy2"/>
    <dgm:cxn modelId="{B04430A5-E83A-4C68-B28B-A8F1F721D7F6}" srcId="{807468DB-8890-466C-9665-12C388C8974A}" destId="{4120C875-5C73-4B26-BF73-437A0CA270D3}" srcOrd="2" destOrd="0" parTransId="{41DF4963-1899-491E-B28D-8AF00E180A47}" sibTransId="{3B47D0CB-CF3E-4A45-9C01-7AC3CF058C14}"/>
    <dgm:cxn modelId="{615A755C-005B-4B7C-B899-C58638E30C82}" type="presOf" srcId="{024E5B9C-ADBA-482A-83A8-2C5E7D0D3E78}" destId="{F2EA81BA-DABF-4E25-BB6F-D5E09A71331F}" srcOrd="0" destOrd="0" presId="urn:microsoft.com/office/officeart/2005/8/layout/hierarchy2"/>
    <dgm:cxn modelId="{57DA8C40-10C6-4A05-A3A1-39A7C1787756}" type="presOf" srcId="{9F894A50-D968-498C-94BD-249562E27B8F}" destId="{3DF864B0-A377-46ED-B24C-7147759A2CCC}" srcOrd="0" destOrd="0" presId="urn:microsoft.com/office/officeart/2005/8/layout/hierarchy2"/>
    <dgm:cxn modelId="{BA6903E0-1010-4286-BD17-A16D6DB6AA6F}" type="presOf" srcId="{2F140227-0CCF-400E-B1C2-A7D4F64740C4}" destId="{0BFA2DD8-4261-4211-985B-F2A6D6484743}" srcOrd="0" destOrd="0" presId="urn:microsoft.com/office/officeart/2005/8/layout/hierarchy2"/>
    <dgm:cxn modelId="{FF1EF9C8-7E55-4E57-B13D-8DB46A91D4BC}" type="presOf" srcId="{9C3BDE88-8229-4087-A90A-CE45C4874DF5}" destId="{91A1824C-529A-4639-AA5B-68799A0D977C}" srcOrd="0" destOrd="0" presId="urn:microsoft.com/office/officeart/2005/8/layout/hierarchy2"/>
    <dgm:cxn modelId="{0EC353BE-4E92-4436-837E-C49DF1C172F1}" srcId="{2D85C428-235E-44E3-8ABB-A7253DAB6744}" destId="{0D3E479A-AA3A-4CAB-93D2-9C7C12607233}" srcOrd="2" destOrd="0" parTransId="{CE15B7B4-14D7-4A59-B6EA-FD28F4C31D87}" sibTransId="{DEF7C234-97EA-4826-B9B1-D1FEE4905BEB}"/>
    <dgm:cxn modelId="{94F45DD1-4C9F-4FB8-AA7D-EFE73C603EB7}" srcId="{178B4524-37C8-4EA4-BA33-8BDC18DF915D}" destId="{807468DB-8890-466C-9665-12C388C8974A}" srcOrd="0" destOrd="0" parTransId="{024E5B9C-ADBA-482A-83A8-2C5E7D0D3E78}" sibTransId="{4D2BCD62-22CD-406E-BE48-A82DEE74A1BA}"/>
    <dgm:cxn modelId="{9BD72C4D-2A8D-4A06-91DF-AA5B69990B3E}" type="presOf" srcId="{CE15B7B4-14D7-4A59-B6EA-FD28F4C31D87}" destId="{1CFC8FAF-EA6D-4FBB-9CE7-C1D80994505A}" srcOrd="1" destOrd="0" presId="urn:microsoft.com/office/officeart/2005/8/layout/hierarchy2"/>
    <dgm:cxn modelId="{1A174210-1823-498E-8805-12B85F87CB5F}" type="presOf" srcId="{8D978646-F7A1-43B1-9933-A843CFFDD0E0}" destId="{1148E8CE-EC93-4BBD-B0B9-8171995E6842}" srcOrd="0" destOrd="0" presId="urn:microsoft.com/office/officeart/2005/8/layout/hierarchy2"/>
    <dgm:cxn modelId="{23966992-1887-4CBF-BBCB-32A1EAAE77DA}" srcId="{9F894A50-D968-498C-94BD-249562E27B8F}" destId="{178B4524-37C8-4EA4-BA33-8BDC18DF915D}" srcOrd="0" destOrd="0" parTransId="{FB21FE93-995F-41B0-9628-F50A5A7B13D6}" sibTransId="{392AB2E9-7F1A-4C7C-8EC4-3E3C4D3174EE}"/>
    <dgm:cxn modelId="{4E48C699-6BE4-4BE1-A2F8-5E69B944BF71}" srcId="{178B4524-37C8-4EA4-BA33-8BDC18DF915D}" destId="{2D85C428-235E-44E3-8ABB-A7253DAB6744}" srcOrd="1" destOrd="0" parTransId="{D0A651F7-D0BB-4F13-899E-16F1B992C5C9}" sibTransId="{3786F13F-99A5-4366-81F2-730804A32723}"/>
    <dgm:cxn modelId="{5DD5E214-D729-4EE3-B593-6291F1FD0307}" type="presOf" srcId="{807468DB-8890-466C-9665-12C388C8974A}" destId="{D97D2C2D-43B8-4046-8BF6-12D86D2FA84E}" srcOrd="0" destOrd="0" presId="urn:microsoft.com/office/officeart/2005/8/layout/hierarchy2"/>
    <dgm:cxn modelId="{907D5392-2F7D-4325-BBF0-10C15805D43E}" type="presOf" srcId="{4120C875-5C73-4B26-BF73-437A0CA270D3}" destId="{B125AFF5-C5B8-4DCF-A017-C77E753DD6FA}" srcOrd="0" destOrd="0" presId="urn:microsoft.com/office/officeart/2005/8/layout/hierarchy2"/>
    <dgm:cxn modelId="{C51D53EC-1B9E-4FC4-AC19-E7BC05BFC1E4}" type="presOf" srcId="{453F1E1F-562E-470A-AE54-924FFAF2C55E}" destId="{8A87B040-64C7-4043-BED5-48FAE7C2AA47}" srcOrd="1" destOrd="0" presId="urn:microsoft.com/office/officeart/2005/8/layout/hierarchy2"/>
    <dgm:cxn modelId="{58450139-FAD3-417E-9DAA-3D328E00B4EF}" type="presOf" srcId="{41DF4963-1899-491E-B28D-8AF00E180A47}" destId="{78B60212-8D81-439C-9D8C-D47372D29BA2}" srcOrd="1" destOrd="0" presId="urn:microsoft.com/office/officeart/2005/8/layout/hierarchy2"/>
    <dgm:cxn modelId="{C9127300-909D-4A40-B686-0A746AD365C6}" type="presOf" srcId="{C30A2CBC-C098-4D75-9F2F-5EAD2DFBC3A1}" destId="{F92FA4C1-4944-4BAB-9638-99EBA89DB890}" srcOrd="0" destOrd="0" presId="urn:microsoft.com/office/officeart/2005/8/layout/hierarchy2"/>
    <dgm:cxn modelId="{4150216A-2025-4781-801A-14B84C5C6055}" type="presOf" srcId="{2D85C428-235E-44E3-8ABB-A7253DAB6744}" destId="{99C4B48F-E0AB-4F04-BE10-8CCD9831B1E8}" srcOrd="0" destOrd="0" presId="urn:microsoft.com/office/officeart/2005/8/layout/hierarchy2"/>
    <dgm:cxn modelId="{9B800D3C-DC06-4404-8A95-8DD0D39C87C0}" type="presOf" srcId="{072DB242-3118-40B5-A373-4C2FE067368B}" destId="{8C79158D-5996-42FC-9154-2E036447A2F0}" srcOrd="1" destOrd="0" presId="urn:microsoft.com/office/officeart/2005/8/layout/hierarchy2"/>
    <dgm:cxn modelId="{E5F172B2-4651-4800-8C1C-68C3271D1887}" type="presOf" srcId="{803311DA-0F9C-49FD-9C0A-E82AB4813DFB}" destId="{69FCC6E9-D95F-4A23-AA26-ACD6D6865FE4}" srcOrd="0" destOrd="0" presId="urn:microsoft.com/office/officeart/2005/8/layout/hierarchy2"/>
    <dgm:cxn modelId="{EC6499A0-F9BB-4BE3-BB26-CB04AB58579C}" type="presOf" srcId="{453F1E1F-562E-470A-AE54-924FFAF2C55E}" destId="{4AF08152-692E-422A-9B07-98C9747AFFFD}" srcOrd="0" destOrd="0" presId="urn:microsoft.com/office/officeart/2005/8/layout/hierarchy2"/>
    <dgm:cxn modelId="{C7121AC6-E7C1-4FA0-8432-3BA9C27C2A2D}" srcId="{2D85C428-235E-44E3-8ABB-A7253DAB6744}" destId="{9C3BDE88-8229-4087-A90A-CE45C4874DF5}" srcOrd="1" destOrd="0" parTransId="{28F60ADF-9607-4287-A62C-EA91DC0268B5}" sibTransId="{71A13747-AAD3-45ED-87E7-C7E572270F4F}"/>
    <dgm:cxn modelId="{77B8069D-FB1F-4522-BFD8-060C3C8B7505}" type="presOf" srcId="{28F60ADF-9607-4287-A62C-EA91DC0268B5}" destId="{7809E076-5BA7-4B9B-92F7-88FF1AB83A40}" srcOrd="0" destOrd="0" presId="urn:microsoft.com/office/officeart/2005/8/layout/hierarchy2"/>
    <dgm:cxn modelId="{50304B3E-B01B-42F8-9D60-8D488A2D4FC1}" type="presOf" srcId="{2EC746FF-63F1-40DE-9B48-A213D1933DF4}" destId="{7A64C679-652F-4381-8630-6EF0A8A6A44E}" srcOrd="0" destOrd="0" presId="urn:microsoft.com/office/officeart/2005/8/layout/hierarchy2"/>
    <dgm:cxn modelId="{2B367FDA-A33D-46A6-A18B-25523413B556}" type="presOf" srcId="{CE15B7B4-14D7-4A59-B6EA-FD28F4C31D87}" destId="{07212FD4-039B-4D43-9079-DC8F70580C5F}" srcOrd="0" destOrd="0" presId="urn:microsoft.com/office/officeart/2005/8/layout/hierarchy2"/>
    <dgm:cxn modelId="{53AA0DFB-2FA9-46BB-8B50-FD316F2D34AB}" type="presOf" srcId="{D0A651F7-D0BB-4F13-899E-16F1B992C5C9}" destId="{F315CE4A-FC39-4630-B9DF-A3E748375664}" srcOrd="1" destOrd="0" presId="urn:microsoft.com/office/officeart/2005/8/layout/hierarchy2"/>
    <dgm:cxn modelId="{BB98DB82-3892-4980-BB44-7355C7265DCE}" type="presOf" srcId="{0D3E479A-AA3A-4CAB-93D2-9C7C12607233}" destId="{36D5D925-370F-4DD1-A462-8D49166F37E7}" srcOrd="0" destOrd="0" presId="urn:microsoft.com/office/officeart/2005/8/layout/hierarchy2"/>
    <dgm:cxn modelId="{B47ADFCB-EA23-43E6-8629-33CB6FC7A124}" type="presParOf" srcId="{3DF864B0-A377-46ED-B24C-7147759A2CCC}" destId="{9477F5B8-2541-41B7-B64F-CD8E146D5A1D}" srcOrd="0" destOrd="0" presId="urn:microsoft.com/office/officeart/2005/8/layout/hierarchy2"/>
    <dgm:cxn modelId="{94858214-E424-4FFD-A593-874DA15F0BB1}" type="presParOf" srcId="{9477F5B8-2541-41B7-B64F-CD8E146D5A1D}" destId="{55FB14C1-21A6-4A30-85E1-404D32619B13}" srcOrd="0" destOrd="0" presId="urn:microsoft.com/office/officeart/2005/8/layout/hierarchy2"/>
    <dgm:cxn modelId="{90EFB6B0-CC22-4717-B4B3-14552FA01F93}" type="presParOf" srcId="{9477F5B8-2541-41B7-B64F-CD8E146D5A1D}" destId="{334ED7D6-A819-460D-9FA3-5620582F8357}" srcOrd="1" destOrd="0" presId="urn:microsoft.com/office/officeart/2005/8/layout/hierarchy2"/>
    <dgm:cxn modelId="{BA05C12A-7658-425C-AC84-0483D8005CEF}" type="presParOf" srcId="{334ED7D6-A819-460D-9FA3-5620582F8357}" destId="{F2EA81BA-DABF-4E25-BB6F-D5E09A71331F}" srcOrd="0" destOrd="0" presId="urn:microsoft.com/office/officeart/2005/8/layout/hierarchy2"/>
    <dgm:cxn modelId="{6A3F2476-79C8-4E63-843C-564707567290}" type="presParOf" srcId="{F2EA81BA-DABF-4E25-BB6F-D5E09A71331F}" destId="{8892C4FE-220B-45DF-BB03-28E9E0BEA756}" srcOrd="0" destOrd="0" presId="urn:microsoft.com/office/officeart/2005/8/layout/hierarchy2"/>
    <dgm:cxn modelId="{A457A5A8-77FB-4B74-AA65-290328EF88A1}" type="presParOf" srcId="{334ED7D6-A819-460D-9FA3-5620582F8357}" destId="{D1ECEA3F-CB18-46B6-9A05-3C81A0C6AA18}" srcOrd="1" destOrd="0" presId="urn:microsoft.com/office/officeart/2005/8/layout/hierarchy2"/>
    <dgm:cxn modelId="{A1951E81-422F-4816-869C-F2F599364862}" type="presParOf" srcId="{D1ECEA3F-CB18-46B6-9A05-3C81A0C6AA18}" destId="{D97D2C2D-43B8-4046-8BF6-12D86D2FA84E}" srcOrd="0" destOrd="0" presId="urn:microsoft.com/office/officeart/2005/8/layout/hierarchy2"/>
    <dgm:cxn modelId="{20613CAD-7690-4A8C-8F01-5813B05B204E}" type="presParOf" srcId="{D1ECEA3F-CB18-46B6-9A05-3C81A0C6AA18}" destId="{E6AB4415-F22D-43EE-86AE-316071B6FC8E}" srcOrd="1" destOrd="0" presId="urn:microsoft.com/office/officeart/2005/8/layout/hierarchy2"/>
    <dgm:cxn modelId="{B7C7690C-4AAA-4509-8755-3FE308483540}" type="presParOf" srcId="{E6AB4415-F22D-43EE-86AE-316071B6FC8E}" destId="{69FCC6E9-D95F-4A23-AA26-ACD6D6865FE4}" srcOrd="0" destOrd="0" presId="urn:microsoft.com/office/officeart/2005/8/layout/hierarchy2"/>
    <dgm:cxn modelId="{23FF2330-0A05-4CDC-A4B5-CE56B3D16767}" type="presParOf" srcId="{69FCC6E9-D95F-4A23-AA26-ACD6D6865FE4}" destId="{8A4F3778-7B8D-424E-B1EC-89AE7BED768C}" srcOrd="0" destOrd="0" presId="urn:microsoft.com/office/officeart/2005/8/layout/hierarchy2"/>
    <dgm:cxn modelId="{AFC4258D-8729-4F5B-84C3-BD9D9B30F20C}" type="presParOf" srcId="{E6AB4415-F22D-43EE-86AE-316071B6FC8E}" destId="{A62E6232-BA88-4E68-8402-0790842EAAA1}" srcOrd="1" destOrd="0" presId="urn:microsoft.com/office/officeart/2005/8/layout/hierarchy2"/>
    <dgm:cxn modelId="{860CA21B-F0D0-43F4-ADD4-1B24D487ABF8}" type="presParOf" srcId="{A62E6232-BA88-4E68-8402-0790842EAAA1}" destId="{ED8F9582-F78F-4D67-B219-2EC7AB49393C}" srcOrd="0" destOrd="0" presId="urn:microsoft.com/office/officeart/2005/8/layout/hierarchy2"/>
    <dgm:cxn modelId="{2506ABF2-661C-49CE-A15F-B9AA21B14A92}" type="presParOf" srcId="{A62E6232-BA88-4E68-8402-0790842EAAA1}" destId="{BA080B37-9A28-4578-885F-70E567D6C20D}" srcOrd="1" destOrd="0" presId="urn:microsoft.com/office/officeart/2005/8/layout/hierarchy2"/>
    <dgm:cxn modelId="{84C8E3C7-0105-48A5-A7EA-7BE685A1AC39}" type="presParOf" srcId="{E6AB4415-F22D-43EE-86AE-316071B6FC8E}" destId="{0BFA2DD8-4261-4211-985B-F2A6D6484743}" srcOrd="2" destOrd="0" presId="urn:microsoft.com/office/officeart/2005/8/layout/hierarchy2"/>
    <dgm:cxn modelId="{82AA1C8D-2B60-45E4-A371-DBFEE2F5247B}" type="presParOf" srcId="{0BFA2DD8-4261-4211-985B-F2A6D6484743}" destId="{DE86C2EA-1789-48D1-9870-4A6AC12FD47E}" srcOrd="0" destOrd="0" presId="urn:microsoft.com/office/officeart/2005/8/layout/hierarchy2"/>
    <dgm:cxn modelId="{0BB3E136-712C-4505-B6EF-EA11CA575ED2}" type="presParOf" srcId="{E6AB4415-F22D-43EE-86AE-316071B6FC8E}" destId="{38236C3F-5AEA-47FC-8E8C-0CB932289BAD}" srcOrd="3" destOrd="0" presId="urn:microsoft.com/office/officeart/2005/8/layout/hierarchy2"/>
    <dgm:cxn modelId="{5FF5AECC-01B0-4C96-AE9B-50FF2602974C}" type="presParOf" srcId="{38236C3F-5AEA-47FC-8E8C-0CB932289BAD}" destId="{F92FA4C1-4944-4BAB-9638-99EBA89DB890}" srcOrd="0" destOrd="0" presId="urn:microsoft.com/office/officeart/2005/8/layout/hierarchy2"/>
    <dgm:cxn modelId="{E5CA27B3-1468-4647-8D8E-200E1091AB5D}" type="presParOf" srcId="{38236C3F-5AEA-47FC-8E8C-0CB932289BAD}" destId="{58D84EC4-9304-4E2B-875C-DA53BF8550F8}" srcOrd="1" destOrd="0" presId="urn:microsoft.com/office/officeart/2005/8/layout/hierarchy2"/>
    <dgm:cxn modelId="{78C1EEEA-4A4E-4061-B405-FC98CC9F4E16}" type="presParOf" srcId="{E6AB4415-F22D-43EE-86AE-316071B6FC8E}" destId="{1166BDDC-9D8B-4DDF-BA8B-B68950A1D587}" srcOrd="4" destOrd="0" presId="urn:microsoft.com/office/officeart/2005/8/layout/hierarchy2"/>
    <dgm:cxn modelId="{DE1EFB60-7B43-4633-AE8B-5D7D9F06A825}" type="presParOf" srcId="{1166BDDC-9D8B-4DDF-BA8B-B68950A1D587}" destId="{78B60212-8D81-439C-9D8C-D47372D29BA2}" srcOrd="0" destOrd="0" presId="urn:microsoft.com/office/officeart/2005/8/layout/hierarchy2"/>
    <dgm:cxn modelId="{9D97D939-565A-4487-A365-6CEB90150B2C}" type="presParOf" srcId="{E6AB4415-F22D-43EE-86AE-316071B6FC8E}" destId="{738DEF0D-94DD-46BC-83CD-B5CA376E864B}" srcOrd="5" destOrd="0" presId="urn:microsoft.com/office/officeart/2005/8/layout/hierarchy2"/>
    <dgm:cxn modelId="{C68C143E-7F4D-4888-956F-499E954A29B3}" type="presParOf" srcId="{738DEF0D-94DD-46BC-83CD-B5CA376E864B}" destId="{B125AFF5-C5B8-4DCF-A017-C77E753DD6FA}" srcOrd="0" destOrd="0" presId="urn:microsoft.com/office/officeart/2005/8/layout/hierarchy2"/>
    <dgm:cxn modelId="{367A220B-C82B-4A63-B7DA-8C8EEB144B8A}" type="presParOf" srcId="{738DEF0D-94DD-46BC-83CD-B5CA376E864B}" destId="{B71B9CC8-C548-41A0-BB5B-9CB529F0FE9D}" srcOrd="1" destOrd="0" presId="urn:microsoft.com/office/officeart/2005/8/layout/hierarchy2"/>
    <dgm:cxn modelId="{CF63A018-A70B-4227-8FF0-FB4F8417C176}" type="presParOf" srcId="{334ED7D6-A819-460D-9FA3-5620582F8357}" destId="{3460216C-D5B4-4B75-897A-32BBC54A69B0}" srcOrd="2" destOrd="0" presId="urn:microsoft.com/office/officeart/2005/8/layout/hierarchy2"/>
    <dgm:cxn modelId="{58C67DED-56CC-46AC-8080-088643EFB811}" type="presParOf" srcId="{3460216C-D5B4-4B75-897A-32BBC54A69B0}" destId="{F315CE4A-FC39-4630-B9DF-A3E748375664}" srcOrd="0" destOrd="0" presId="urn:microsoft.com/office/officeart/2005/8/layout/hierarchy2"/>
    <dgm:cxn modelId="{60EDB3C2-3DD7-4862-B1E4-FE8F08E3BE43}" type="presParOf" srcId="{334ED7D6-A819-460D-9FA3-5620582F8357}" destId="{4A3003F0-D4BC-45E5-9A52-A379906AC8DA}" srcOrd="3" destOrd="0" presId="urn:microsoft.com/office/officeart/2005/8/layout/hierarchy2"/>
    <dgm:cxn modelId="{F13ECCF0-0F90-4474-9917-53B818D09308}" type="presParOf" srcId="{4A3003F0-D4BC-45E5-9A52-A379906AC8DA}" destId="{99C4B48F-E0AB-4F04-BE10-8CCD9831B1E8}" srcOrd="0" destOrd="0" presId="urn:microsoft.com/office/officeart/2005/8/layout/hierarchy2"/>
    <dgm:cxn modelId="{6A63A3D3-7D3F-42B7-B026-A9DA2DDE9F6F}" type="presParOf" srcId="{4A3003F0-D4BC-45E5-9A52-A379906AC8DA}" destId="{B947396B-947D-47C0-8D6F-75D675E8763C}" srcOrd="1" destOrd="0" presId="urn:microsoft.com/office/officeart/2005/8/layout/hierarchy2"/>
    <dgm:cxn modelId="{EF9655BE-CA60-404A-A38C-28C7394EF646}" type="presParOf" srcId="{B947396B-947D-47C0-8D6F-75D675E8763C}" destId="{4AF08152-692E-422A-9B07-98C9747AFFFD}" srcOrd="0" destOrd="0" presId="urn:microsoft.com/office/officeart/2005/8/layout/hierarchy2"/>
    <dgm:cxn modelId="{9E4CCCA2-739E-498C-8E32-988095644A4B}" type="presParOf" srcId="{4AF08152-692E-422A-9B07-98C9747AFFFD}" destId="{8A87B040-64C7-4043-BED5-48FAE7C2AA47}" srcOrd="0" destOrd="0" presId="urn:microsoft.com/office/officeart/2005/8/layout/hierarchy2"/>
    <dgm:cxn modelId="{D3696E1F-5E48-4144-A4F6-7E83BDE200ED}" type="presParOf" srcId="{B947396B-947D-47C0-8D6F-75D675E8763C}" destId="{19C4FD30-E79A-4E29-9540-8B9071B184F2}" srcOrd="1" destOrd="0" presId="urn:microsoft.com/office/officeart/2005/8/layout/hierarchy2"/>
    <dgm:cxn modelId="{BD287C83-D268-438D-A49D-30A8C7D76A64}" type="presParOf" srcId="{19C4FD30-E79A-4E29-9540-8B9071B184F2}" destId="{1148E8CE-EC93-4BBD-B0B9-8171995E6842}" srcOrd="0" destOrd="0" presId="urn:microsoft.com/office/officeart/2005/8/layout/hierarchy2"/>
    <dgm:cxn modelId="{4687422E-6CBA-4A25-8DF1-8E4879D3BA44}" type="presParOf" srcId="{19C4FD30-E79A-4E29-9540-8B9071B184F2}" destId="{5491555D-2C72-4D1C-82C3-BA4324EA0A47}" srcOrd="1" destOrd="0" presId="urn:microsoft.com/office/officeart/2005/8/layout/hierarchy2"/>
    <dgm:cxn modelId="{B49626C8-71AC-48C8-A3E5-64B9449B9B48}" type="presParOf" srcId="{B947396B-947D-47C0-8D6F-75D675E8763C}" destId="{7809E076-5BA7-4B9B-92F7-88FF1AB83A40}" srcOrd="2" destOrd="0" presId="urn:microsoft.com/office/officeart/2005/8/layout/hierarchy2"/>
    <dgm:cxn modelId="{481F32AC-5F00-49DA-BD39-77F9DF258154}" type="presParOf" srcId="{7809E076-5BA7-4B9B-92F7-88FF1AB83A40}" destId="{2191D69E-A77C-4C07-AD4D-BE8C7035BACE}" srcOrd="0" destOrd="0" presId="urn:microsoft.com/office/officeart/2005/8/layout/hierarchy2"/>
    <dgm:cxn modelId="{3913053B-1FEC-4B3F-9491-762A26409F1D}" type="presParOf" srcId="{B947396B-947D-47C0-8D6F-75D675E8763C}" destId="{FC78C8A5-CE36-45E9-BEAA-B2457C273FBC}" srcOrd="3" destOrd="0" presId="urn:microsoft.com/office/officeart/2005/8/layout/hierarchy2"/>
    <dgm:cxn modelId="{F4E4F3E6-7706-4B58-9F6B-18017A6445A4}" type="presParOf" srcId="{FC78C8A5-CE36-45E9-BEAA-B2457C273FBC}" destId="{91A1824C-529A-4639-AA5B-68799A0D977C}" srcOrd="0" destOrd="0" presId="urn:microsoft.com/office/officeart/2005/8/layout/hierarchy2"/>
    <dgm:cxn modelId="{708548B4-AF46-4F95-86B3-2CA15A721EA6}" type="presParOf" srcId="{FC78C8A5-CE36-45E9-BEAA-B2457C273FBC}" destId="{21D75B8C-75AF-4774-8100-D22711BFCDD7}" srcOrd="1" destOrd="0" presId="urn:microsoft.com/office/officeart/2005/8/layout/hierarchy2"/>
    <dgm:cxn modelId="{9BC9C9EC-0AA5-4DD7-BF6A-5BC54FCE39EC}" type="presParOf" srcId="{B947396B-947D-47C0-8D6F-75D675E8763C}" destId="{07212FD4-039B-4D43-9079-DC8F70580C5F}" srcOrd="4" destOrd="0" presId="urn:microsoft.com/office/officeart/2005/8/layout/hierarchy2"/>
    <dgm:cxn modelId="{D65E28F2-ED54-4500-9456-29A7DE4B1D41}" type="presParOf" srcId="{07212FD4-039B-4D43-9079-DC8F70580C5F}" destId="{1CFC8FAF-EA6D-4FBB-9CE7-C1D80994505A}" srcOrd="0" destOrd="0" presId="urn:microsoft.com/office/officeart/2005/8/layout/hierarchy2"/>
    <dgm:cxn modelId="{576B0A07-EBAD-4D32-AD1E-E935646752F9}" type="presParOf" srcId="{B947396B-947D-47C0-8D6F-75D675E8763C}" destId="{1FF43983-1F7D-4653-9F81-48560D9F9F25}" srcOrd="5" destOrd="0" presId="urn:microsoft.com/office/officeart/2005/8/layout/hierarchy2"/>
    <dgm:cxn modelId="{91DED437-7BD5-4202-9045-A9DAD8D622BD}" type="presParOf" srcId="{1FF43983-1F7D-4653-9F81-48560D9F9F25}" destId="{36D5D925-370F-4DD1-A462-8D49166F37E7}" srcOrd="0" destOrd="0" presId="urn:microsoft.com/office/officeart/2005/8/layout/hierarchy2"/>
    <dgm:cxn modelId="{9CCCB289-96F7-45A6-8248-09F08D61B47A}" type="presParOf" srcId="{1FF43983-1F7D-4653-9F81-48560D9F9F25}" destId="{8520C4D6-8539-4FAC-AE9E-C19D3EC9A2BE}" srcOrd="1" destOrd="0" presId="urn:microsoft.com/office/officeart/2005/8/layout/hierarchy2"/>
    <dgm:cxn modelId="{D77BA2D5-67DD-40C4-808B-8BC1AF304295}" type="presParOf" srcId="{B947396B-947D-47C0-8D6F-75D675E8763C}" destId="{CA0DEF70-2795-4950-9A1A-7825FB8A3F67}" srcOrd="6" destOrd="0" presId="urn:microsoft.com/office/officeart/2005/8/layout/hierarchy2"/>
    <dgm:cxn modelId="{23A6D505-DDBD-425F-86C6-654971ECEEEE}" type="presParOf" srcId="{CA0DEF70-2795-4950-9A1A-7825FB8A3F67}" destId="{8C79158D-5996-42FC-9154-2E036447A2F0}" srcOrd="0" destOrd="0" presId="urn:microsoft.com/office/officeart/2005/8/layout/hierarchy2"/>
    <dgm:cxn modelId="{0056B972-C2A6-467F-8EFC-EFEE5ABD76AE}" type="presParOf" srcId="{B947396B-947D-47C0-8D6F-75D675E8763C}" destId="{EC5C0535-6F59-40F6-9700-278725710762}" srcOrd="7" destOrd="0" presId="urn:microsoft.com/office/officeart/2005/8/layout/hierarchy2"/>
    <dgm:cxn modelId="{A49C85D0-D99D-4253-98EB-6EF29BC3099E}" type="presParOf" srcId="{EC5C0535-6F59-40F6-9700-278725710762}" destId="{7A64C679-652F-4381-8630-6EF0A8A6A44E}" srcOrd="0" destOrd="0" presId="urn:microsoft.com/office/officeart/2005/8/layout/hierarchy2"/>
    <dgm:cxn modelId="{8278D501-518E-4193-8627-E2B613064F6F}" type="presParOf" srcId="{EC5C0535-6F59-40F6-9700-278725710762}" destId="{124055CD-7CC6-4209-84FB-D5A02905BAC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F1033E-E995-4EE6-9B0B-4700F5ADE19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80C9E83-CCAF-41B2-BE46-E1814546422F}">
      <dgm:prSet phldrT="[Metin]"/>
      <dgm:spPr>
        <a:solidFill>
          <a:srgbClr val="3333FF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DİL PUAN TÜRÜ İÇİN</a:t>
          </a:r>
          <a:endParaRPr lang="tr-TR" dirty="0">
            <a:solidFill>
              <a:schemeClr val="bg1"/>
            </a:solidFill>
          </a:endParaRPr>
        </a:p>
      </dgm:t>
    </dgm:pt>
    <dgm:pt modelId="{C3CC0E65-C57F-4BE4-BF51-E0317EA29B85}" type="parTrans" cxnId="{C09DE5B9-CE5D-41A2-A27E-D6DFB90084F2}">
      <dgm:prSet/>
      <dgm:spPr/>
      <dgm:t>
        <a:bodyPr/>
        <a:lstStyle/>
        <a:p>
          <a:endParaRPr lang="tr-TR"/>
        </a:p>
      </dgm:t>
    </dgm:pt>
    <dgm:pt modelId="{AB1733E8-B0D6-457E-8F0D-4BEC36779338}" type="sibTrans" cxnId="{C09DE5B9-CE5D-41A2-A27E-D6DFB90084F2}">
      <dgm:prSet/>
      <dgm:spPr/>
      <dgm:t>
        <a:bodyPr/>
        <a:lstStyle/>
        <a:p>
          <a:endParaRPr lang="tr-TR"/>
        </a:p>
      </dgm:t>
    </dgm:pt>
    <dgm:pt modelId="{7110AC8C-1CE6-4338-B318-FFD14632C4E0}">
      <dgm:prSet phldrT="[Metin]"/>
      <dgm:spPr>
        <a:solidFill>
          <a:srgbClr val="FF6600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DİL </a:t>
          </a:r>
          <a:r>
            <a:rPr lang="tr-TR" b="1" dirty="0" smtClean="0">
              <a:solidFill>
                <a:schemeClr val="tx1"/>
              </a:solidFill>
            </a:rPr>
            <a:t>(80)</a:t>
          </a:r>
          <a:endParaRPr lang="tr-TR" b="1" dirty="0">
            <a:solidFill>
              <a:schemeClr val="tx1"/>
            </a:solidFill>
          </a:endParaRPr>
        </a:p>
      </dgm:t>
    </dgm:pt>
    <dgm:pt modelId="{71AD526D-12CC-4F55-94D0-A777124D3D99}" type="parTrans" cxnId="{498F2F99-8BFF-4DE5-AA6A-64F02D2F1ADE}">
      <dgm:prSet/>
      <dgm:spPr/>
      <dgm:t>
        <a:bodyPr/>
        <a:lstStyle/>
        <a:p>
          <a:endParaRPr lang="tr-TR"/>
        </a:p>
      </dgm:t>
    </dgm:pt>
    <dgm:pt modelId="{090C503F-EA66-405F-8CEF-105464694169}" type="sibTrans" cxnId="{498F2F99-8BFF-4DE5-AA6A-64F02D2F1ADE}">
      <dgm:prSet/>
      <dgm:spPr/>
      <dgm:t>
        <a:bodyPr/>
        <a:lstStyle/>
        <a:p>
          <a:endParaRPr lang="tr-TR"/>
        </a:p>
      </dgm:t>
    </dgm:pt>
    <dgm:pt modelId="{4A6BB1A1-5370-422A-9C95-A240E67837BF}" type="pres">
      <dgm:prSet presAssocID="{67F1033E-E995-4EE6-9B0B-4700F5ADE19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5F21BC5-7662-49C2-96C5-ECE24C6D767F}" type="pres">
      <dgm:prSet presAssocID="{A80C9E83-CCAF-41B2-BE46-E1814546422F}" presName="root1" presStyleCnt="0"/>
      <dgm:spPr/>
    </dgm:pt>
    <dgm:pt modelId="{51D23C5B-A56B-4955-9772-549BE80C3777}" type="pres">
      <dgm:prSet presAssocID="{A80C9E83-CCAF-41B2-BE46-E1814546422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CCBDAE-31B6-421A-8155-FF62A7295544}" type="pres">
      <dgm:prSet presAssocID="{A80C9E83-CCAF-41B2-BE46-E1814546422F}" presName="level2hierChild" presStyleCnt="0"/>
      <dgm:spPr/>
    </dgm:pt>
    <dgm:pt modelId="{B899326D-B170-4BD8-AF5C-81C02DE93FE7}" type="pres">
      <dgm:prSet presAssocID="{71AD526D-12CC-4F55-94D0-A777124D3D99}" presName="conn2-1" presStyleLbl="parChTrans1D2" presStyleIdx="0" presStyleCnt="1"/>
      <dgm:spPr/>
      <dgm:t>
        <a:bodyPr/>
        <a:lstStyle/>
        <a:p>
          <a:endParaRPr lang="tr-TR"/>
        </a:p>
      </dgm:t>
    </dgm:pt>
    <dgm:pt modelId="{38600A44-F55E-4A3A-BE5B-460CCE594BF5}" type="pres">
      <dgm:prSet presAssocID="{71AD526D-12CC-4F55-94D0-A777124D3D99}" presName="connTx" presStyleLbl="parChTrans1D2" presStyleIdx="0" presStyleCnt="1"/>
      <dgm:spPr/>
      <dgm:t>
        <a:bodyPr/>
        <a:lstStyle/>
        <a:p>
          <a:endParaRPr lang="tr-TR"/>
        </a:p>
      </dgm:t>
    </dgm:pt>
    <dgm:pt modelId="{F3159144-7AEB-4155-AE92-7CF5672BE213}" type="pres">
      <dgm:prSet presAssocID="{7110AC8C-1CE6-4338-B318-FFD14632C4E0}" presName="root2" presStyleCnt="0"/>
      <dgm:spPr/>
    </dgm:pt>
    <dgm:pt modelId="{2A83E5D1-54DE-462C-A539-5E0D60A49794}" type="pres">
      <dgm:prSet presAssocID="{7110AC8C-1CE6-4338-B318-FFD14632C4E0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24FC193-8056-4DF8-8539-DEFA020346CD}" type="pres">
      <dgm:prSet presAssocID="{7110AC8C-1CE6-4338-B318-FFD14632C4E0}" presName="level3hierChild" presStyleCnt="0"/>
      <dgm:spPr/>
    </dgm:pt>
  </dgm:ptLst>
  <dgm:cxnLst>
    <dgm:cxn modelId="{D26B6CAE-64D9-4B87-A753-4C44D7489DDF}" type="presOf" srcId="{7110AC8C-1CE6-4338-B318-FFD14632C4E0}" destId="{2A83E5D1-54DE-462C-A539-5E0D60A49794}" srcOrd="0" destOrd="0" presId="urn:microsoft.com/office/officeart/2005/8/layout/hierarchy2"/>
    <dgm:cxn modelId="{1B48D030-62C4-489F-A688-9185668B5EAB}" type="presOf" srcId="{A80C9E83-CCAF-41B2-BE46-E1814546422F}" destId="{51D23C5B-A56B-4955-9772-549BE80C3777}" srcOrd="0" destOrd="0" presId="urn:microsoft.com/office/officeart/2005/8/layout/hierarchy2"/>
    <dgm:cxn modelId="{C2FB1145-EFF3-4C65-BAB0-8A1DF73B13F4}" type="presOf" srcId="{71AD526D-12CC-4F55-94D0-A777124D3D99}" destId="{B899326D-B170-4BD8-AF5C-81C02DE93FE7}" srcOrd="0" destOrd="0" presId="urn:microsoft.com/office/officeart/2005/8/layout/hierarchy2"/>
    <dgm:cxn modelId="{498F2F99-8BFF-4DE5-AA6A-64F02D2F1ADE}" srcId="{A80C9E83-CCAF-41B2-BE46-E1814546422F}" destId="{7110AC8C-1CE6-4338-B318-FFD14632C4E0}" srcOrd="0" destOrd="0" parTransId="{71AD526D-12CC-4F55-94D0-A777124D3D99}" sibTransId="{090C503F-EA66-405F-8CEF-105464694169}"/>
    <dgm:cxn modelId="{C09DE5B9-CE5D-41A2-A27E-D6DFB90084F2}" srcId="{67F1033E-E995-4EE6-9B0B-4700F5ADE196}" destId="{A80C9E83-CCAF-41B2-BE46-E1814546422F}" srcOrd="0" destOrd="0" parTransId="{C3CC0E65-C57F-4BE4-BF51-E0317EA29B85}" sibTransId="{AB1733E8-B0D6-457E-8F0D-4BEC36779338}"/>
    <dgm:cxn modelId="{87B9718D-6D1C-4F61-B03B-67B036817DE2}" type="presOf" srcId="{67F1033E-E995-4EE6-9B0B-4700F5ADE196}" destId="{4A6BB1A1-5370-422A-9C95-A240E67837BF}" srcOrd="0" destOrd="0" presId="urn:microsoft.com/office/officeart/2005/8/layout/hierarchy2"/>
    <dgm:cxn modelId="{813CE981-19CB-450E-9046-66430ACC8479}" type="presOf" srcId="{71AD526D-12CC-4F55-94D0-A777124D3D99}" destId="{38600A44-F55E-4A3A-BE5B-460CCE594BF5}" srcOrd="1" destOrd="0" presId="urn:microsoft.com/office/officeart/2005/8/layout/hierarchy2"/>
    <dgm:cxn modelId="{8F8E5734-5F3E-4B9A-A909-907DB8A7B545}" type="presParOf" srcId="{4A6BB1A1-5370-422A-9C95-A240E67837BF}" destId="{65F21BC5-7662-49C2-96C5-ECE24C6D767F}" srcOrd="0" destOrd="0" presId="urn:microsoft.com/office/officeart/2005/8/layout/hierarchy2"/>
    <dgm:cxn modelId="{0AA4BA12-0A4A-4FE7-8044-DAC8B76D44DE}" type="presParOf" srcId="{65F21BC5-7662-49C2-96C5-ECE24C6D767F}" destId="{51D23C5B-A56B-4955-9772-549BE80C3777}" srcOrd="0" destOrd="0" presId="urn:microsoft.com/office/officeart/2005/8/layout/hierarchy2"/>
    <dgm:cxn modelId="{806D5011-34DA-4E14-8FEF-2D459C9A80A3}" type="presParOf" srcId="{65F21BC5-7662-49C2-96C5-ECE24C6D767F}" destId="{83CCBDAE-31B6-421A-8155-FF62A7295544}" srcOrd="1" destOrd="0" presId="urn:microsoft.com/office/officeart/2005/8/layout/hierarchy2"/>
    <dgm:cxn modelId="{CE5FA7AD-8C89-41C2-9BED-4C0BBC55E05C}" type="presParOf" srcId="{83CCBDAE-31B6-421A-8155-FF62A7295544}" destId="{B899326D-B170-4BD8-AF5C-81C02DE93FE7}" srcOrd="0" destOrd="0" presId="urn:microsoft.com/office/officeart/2005/8/layout/hierarchy2"/>
    <dgm:cxn modelId="{4591B0A6-27E0-4A91-A801-7ED9D2EEFEEF}" type="presParOf" srcId="{B899326D-B170-4BD8-AF5C-81C02DE93FE7}" destId="{38600A44-F55E-4A3A-BE5B-460CCE594BF5}" srcOrd="0" destOrd="0" presId="urn:microsoft.com/office/officeart/2005/8/layout/hierarchy2"/>
    <dgm:cxn modelId="{AE7F2B40-D1B5-4156-A468-A8F535BD0F32}" type="presParOf" srcId="{83CCBDAE-31B6-421A-8155-FF62A7295544}" destId="{F3159144-7AEB-4155-AE92-7CF5672BE213}" srcOrd="1" destOrd="0" presId="urn:microsoft.com/office/officeart/2005/8/layout/hierarchy2"/>
    <dgm:cxn modelId="{D40DDB4E-E5C0-46DA-AA49-CC2A7B8B3C31}" type="presParOf" srcId="{F3159144-7AEB-4155-AE92-7CF5672BE213}" destId="{2A83E5D1-54DE-462C-A539-5E0D60A49794}" srcOrd="0" destOrd="0" presId="urn:microsoft.com/office/officeart/2005/8/layout/hierarchy2"/>
    <dgm:cxn modelId="{48EF41AF-1B2C-463F-8C27-28CAEAE9024C}" type="presParOf" srcId="{F3159144-7AEB-4155-AE92-7CF5672BE213}" destId="{424FC193-8056-4DF8-8539-DEFA020346C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940F18-8627-440A-AFAD-A5AE36B3E607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320AA66-AA1A-4344-879B-7A91A85B7DFD}">
      <dgm:prSet phldrT="[Metin]"/>
      <dgm:spPr/>
      <dgm:t>
        <a:bodyPr/>
        <a:lstStyle/>
        <a:p>
          <a:r>
            <a:rPr lang="tr-TR" dirty="0" smtClean="0"/>
            <a:t>HANGİ PUAN TÜRÜ</a:t>
          </a:r>
          <a:endParaRPr lang="tr-TR" dirty="0"/>
        </a:p>
      </dgm:t>
    </dgm:pt>
    <dgm:pt modelId="{374BA45D-FB45-4110-993C-A830FB33B91E}" type="parTrans" cxnId="{B6CC5552-8408-4DB8-8386-73C9C7B1596C}">
      <dgm:prSet/>
      <dgm:spPr/>
      <dgm:t>
        <a:bodyPr/>
        <a:lstStyle/>
        <a:p>
          <a:endParaRPr lang="tr-TR"/>
        </a:p>
      </dgm:t>
    </dgm:pt>
    <dgm:pt modelId="{61FE2F04-1289-4763-9B7F-198BDFBC6442}" type="sibTrans" cxnId="{B6CC5552-8408-4DB8-8386-73C9C7B1596C}">
      <dgm:prSet/>
      <dgm:spPr/>
      <dgm:t>
        <a:bodyPr/>
        <a:lstStyle/>
        <a:p>
          <a:endParaRPr lang="tr-TR"/>
        </a:p>
      </dgm:t>
    </dgm:pt>
    <dgm:pt modelId="{2E442F21-60ED-40C7-9CBE-4E8691C0D984}">
      <dgm:prSet phldrT="[Metin]"/>
      <dgm:spPr/>
      <dgm:t>
        <a:bodyPr/>
        <a:lstStyle/>
        <a:p>
          <a:r>
            <a:rPr lang="tr-TR" dirty="0" smtClean="0"/>
            <a:t>HANGİ MESLEK</a:t>
          </a:r>
          <a:endParaRPr lang="tr-TR" dirty="0"/>
        </a:p>
      </dgm:t>
    </dgm:pt>
    <dgm:pt modelId="{220923ED-40F7-49F9-ADEA-6EE098E74E0E}" type="parTrans" cxnId="{16C27C22-EA0F-4F44-B1BD-3A64E64F99FA}">
      <dgm:prSet/>
      <dgm:spPr/>
      <dgm:t>
        <a:bodyPr/>
        <a:lstStyle/>
        <a:p>
          <a:endParaRPr lang="tr-TR"/>
        </a:p>
      </dgm:t>
    </dgm:pt>
    <dgm:pt modelId="{F56114A9-E4CF-4CC7-BEE7-F1D64ED140C5}" type="sibTrans" cxnId="{16C27C22-EA0F-4F44-B1BD-3A64E64F99FA}">
      <dgm:prSet/>
      <dgm:spPr/>
      <dgm:t>
        <a:bodyPr/>
        <a:lstStyle/>
        <a:p>
          <a:endParaRPr lang="tr-TR"/>
        </a:p>
      </dgm:t>
    </dgm:pt>
    <dgm:pt modelId="{92A992BD-4B54-438D-9FF2-D995B1CB5A27}" type="pres">
      <dgm:prSet presAssocID="{EC940F18-8627-440A-AFAD-A5AE36B3E6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FCC5E4A-539D-4718-9151-5D869197CE2F}" type="pres">
      <dgm:prSet presAssocID="{B320AA66-AA1A-4344-879B-7A91A85B7DFD}" presName="arrow" presStyleLbl="node1" presStyleIdx="0" presStyleCnt="2" custScaleX="1286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82BA5F-8896-45D5-8B69-99B4DF81CBAF}" type="pres">
      <dgm:prSet presAssocID="{2E442F21-60ED-40C7-9CBE-4E8691C0D984}" presName="arrow" presStyleLbl="node1" presStyleIdx="1" presStyleCnt="2" custScaleX="12138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6C27C22-EA0F-4F44-B1BD-3A64E64F99FA}" srcId="{EC940F18-8627-440A-AFAD-A5AE36B3E607}" destId="{2E442F21-60ED-40C7-9CBE-4E8691C0D984}" srcOrd="1" destOrd="0" parTransId="{220923ED-40F7-49F9-ADEA-6EE098E74E0E}" sibTransId="{F56114A9-E4CF-4CC7-BEE7-F1D64ED140C5}"/>
    <dgm:cxn modelId="{9AC67A4E-9704-4CDF-B84E-98844DBE08B7}" type="presOf" srcId="{2E442F21-60ED-40C7-9CBE-4E8691C0D984}" destId="{0482BA5F-8896-45D5-8B69-99B4DF81CBAF}" srcOrd="0" destOrd="0" presId="urn:microsoft.com/office/officeart/2005/8/layout/arrow5"/>
    <dgm:cxn modelId="{B6CC5552-8408-4DB8-8386-73C9C7B1596C}" srcId="{EC940F18-8627-440A-AFAD-A5AE36B3E607}" destId="{B320AA66-AA1A-4344-879B-7A91A85B7DFD}" srcOrd="0" destOrd="0" parTransId="{374BA45D-FB45-4110-993C-A830FB33B91E}" sibTransId="{61FE2F04-1289-4763-9B7F-198BDFBC6442}"/>
    <dgm:cxn modelId="{13376A4B-725A-4C63-9081-C42D93347CB0}" type="presOf" srcId="{B320AA66-AA1A-4344-879B-7A91A85B7DFD}" destId="{5FCC5E4A-539D-4718-9151-5D869197CE2F}" srcOrd="0" destOrd="0" presId="urn:microsoft.com/office/officeart/2005/8/layout/arrow5"/>
    <dgm:cxn modelId="{E44983C0-B7B3-40E7-83B5-3101E490A615}" type="presOf" srcId="{EC940F18-8627-440A-AFAD-A5AE36B3E607}" destId="{92A992BD-4B54-438D-9FF2-D995B1CB5A27}" srcOrd="0" destOrd="0" presId="urn:microsoft.com/office/officeart/2005/8/layout/arrow5"/>
    <dgm:cxn modelId="{13F66157-A0CC-45E0-9679-68BC254D3BD6}" type="presParOf" srcId="{92A992BD-4B54-438D-9FF2-D995B1CB5A27}" destId="{5FCC5E4A-539D-4718-9151-5D869197CE2F}" srcOrd="0" destOrd="0" presId="urn:microsoft.com/office/officeart/2005/8/layout/arrow5"/>
    <dgm:cxn modelId="{C09CDE52-444A-4AD9-B888-9D22F424762B}" type="presParOf" srcId="{92A992BD-4B54-438D-9FF2-D995B1CB5A27}" destId="{0482BA5F-8896-45D5-8B69-99B4DF81CBA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6554C-7708-4E49-B4DD-073F15F4EACB}">
      <dsp:nvSpPr>
        <dsp:cNvPr id="0" name=""/>
        <dsp:cNvSpPr/>
      </dsp:nvSpPr>
      <dsp:spPr>
        <a:xfrm>
          <a:off x="4572000" y="3433121"/>
          <a:ext cx="2632889" cy="848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271"/>
              </a:lnTo>
              <a:lnTo>
                <a:pt x="2632889" y="424271"/>
              </a:lnTo>
              <a:lnTo>
                <a:pt x="2632889" y="84854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E14BB-2491-4FA8-9EE2-355E3D39192F}">
      <dsp:nvSpPr>
        <dsp:cNvPr id="0" name=""/>
        <dsp:cNvSpPr/>
      </dsp:nvSpPr>
      <dsp:spPr>
        <a:xfrm>
          <a:off x="2209371" y="3433121"/>
          <a:ext cx="2362628" cy="848543"/>
        </a:xfrm>
        <a:custGeom>
          <a:avLst/>
          <a:gdLst/>
          <a:ahLst/>
          <a:cxnLst/>
          <a:rect l="0" t="0" r="0" b="0"/>
          <a:pathLst>
            <a:path>
              <a:moveTo>
                <a:pt x="2362628" y="0"/>
              </a:moveTo>
              <a:lnTo>
                <a:pt x="2362628" y="424271"/>
              </a:lnTo>
              <a:lnTo>
                <a:pt x="0" y="424271"/>
              </a:lnTo>
              <a:lnTo>
                <a:pt x="0" y="84854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712C9-D788-4EC6-ABF6-A43D0CFC5805}">
      <dsp:nvSpPr>
        <dsp:cNvPr id="0" name=""/>
        <dsp:cNvSpPr/>
      </dsp:nvSpPr>
      <dsp:spPr>
        <a:xfrm>
          <a:off x="2551658" y="1412779"/>
          <a:ext cx="4040683" cy="20203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YKS</a:t>
          </a:r>
          <a:endParaRPr lang="tr-TR" sz="6500" kern="1200" dirty="0"/>
        </a:p>
      </dsp:txBody>
      <dsp:txXfrm>
        <a:off x="2551658" y="1412779"/>
        <a:ext cx="4040683" cy="2020341"/>
      </dsp:txXfrm>
    </dsp:sp>
    <dsp:sp modelId="{F12E0227-B991-4AA9-9145-ED1482AE8F72}">
      <dsp:nvSpPr>
        <dsp:cNvPr id="0" name=""/>
        <dsp:cNvSpPr/>
      </dsp:nvSpPr>
      <dsp:spPr>
        <a:xfrm>
          <a:off x="754" y="4281665"/>
          <a:ext cx="4417234" cy="1163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TYT</a:t>
          </a:r>
          <a:endParaRPr lang="tr-TR" sz="6500" kern="1200" dirty="0"/>
        </a:p>
      </dsp:txBody>
      <dsp:txXfrm>
        <a:off x="754" y="4281665"/>
        <a:ext cx="4417234" cy="1163555"/>
      </dsp:txXfrm>
    </dsp:sp>
    <dsp:sp modelId="{5226F8DF-2F1E-4D27-81F9-7BEDD1FDC662}">
      <dsp:nvSpPr>
        <dsp:cNvPr id="0" name=""/>
        <dsp:cNvSpPr/>
      </dsp:nvSpPr>
      <dsp:spPr>
        <a:xfrm>
          <a:off x="5266532" y="4281665"/>
          <a:ext cx="3876712" cy="1163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AYT</a:t>
          </a:r>
          <a:endParaRPr lang="tr-TR" sz="6500" kern="1200" dirty="0"/>
        </a:p>
      </dsp:txBody>
      <dsp:txXfrm>
        <a:off x="5266532" y="4281665"/>
        <a:ext cx="3876712" cy="1163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E4E07-3899-4B5D-90CA-79481390EEA4}">
      <dsp:nvSpPr>
        <dsp:cNvPr id="0" name=""/>
        <dsp:cNvSpPr/>
      </dsp:nvSpPr>
      <dsp:spPr>
        <a:xfrm>
          <a:off x="5733988" y="3868269"/>
          <a:ext cx="3238484" cy="1820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SOSYAL BİLİMLER</a:t>
          </a:r>
          <a:endParaRPr lang="tr-TR" sz="2800" kern="1200" dirty="0"/>
        </a:p>
      </dsp:txBody>
      <dsp:txXfrm>
        <a:off x="6745520" y="4363347"/>
        <a:ext cx="2186965" cy="1285297"/>
      </dsp:txXfrm>
    </dsp:sp>
    <dsp:sp modelId="{96C760D5-DCFA-4401-B4CE-13B0B42E9E4B}">
      <dsp:nvSpPr>
        <dsp:cNvPr id="0" name=""/>
        <dsp:cNvSpPr/>
      </dsp:nvSpPr>
      <dsp:spPr>
        <a:xfrm>
          <a:off x="209801" y="3868269"/>
          <a:ext cx="3712140" cy="1820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FEN BİLİMLERİ</a:t>
          </a:r>
          <a:endParaRPr lang="tr-TR" sz="2800" kern="1200" dirty="0"/>
        </a:p>
      </dsp:txBody>
      <dsp:txXfrm>
        <a:off x="249788" y="4363347"/>
        <a:ext cx="2518524" cy="1285297"/>
      </dsp:txXfrm>
    </dsp:sp>
    <dsp:sp modelId="{7B260617-2151-48F3-813D-206AB96CE00A}">
      <dsp:nvSpPr>
        <dsp:cNvPr id="0" name=""/>
        <dsp:cNvSpPr/>
      </dsp:nvSpPr>
      <dsp:spPr>
        <a:xfrm>
          <a:off x="5269036" y="0"/>
          <a:ext cx="3874963" cy="1820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TÜRKÇE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800" kern="1200" dirty="0"/>
        </a:p>
      </dsp:txBody>
      <dsp:txXfrm>
        <a:off x="6471512" y="39987"/>
        <a:ext cx="2632500" cy="1285297"/>
      </dsp:txXfrm>
    </dsp:sp>
    <dsp:sp modelId="{732F8113-B460-4733-83DE-689A219C6864}">
      <dsp:nvSpPr>
        <dsp:cNvPr id="0" name=""/>
        <dsp:cNvSpPr/>
      </dsp:nvSpPr>
      <dsp:spPr>
        <a:xfrm>
          <a:off x="0" y="72013"/>
          <a:ext cx="4071872" cy="1820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MATEMATİK</a:t>
          </a:r>
          <a:endParaRPr lang="tr-TR" sz="2800" kern="1200" dirty="0"/>
        </a:p>
      </dsp:txBody>
      <dsp:txXfrm>
        <a:off x="39987" y="112000"/>
        <a:ext cx="2770336" cy="1285297"/>
      </dsp:txXfrm>
    </dsp:sp>
    <dsp:sp modelId="{5E18264A-E39C-4C13-A1A7-503951E8E56C}">
      <dsp:nvSpPr>
        <dsp:cNvPr id="0" name=""/>
        <dsp:cNvSpPr/>
      </dsp:nvSpPr>
      <dsp:spPr>
        <a:xfrm>
          <a:off x="2051936" y="324252"/>
          <a:ext cx="2463177" cy="246317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40 SORU</a:t>
          </a:r>
          <a:endParaRPr lang="tr-TR" sz="2800" kern="1200" dirty="0"/>
        </a:p>
      </dsp:txBody>
      <dsp:txXfrm>
        <a:off x="2773384" y="1045700"/>
        <a:ext cx="1741729" cy="1741729"/>
      </dsp:txXfrm>
    </dsp:sp>
    <dsp:sp modelId="{B6B41CBF-11BD-4D5F-878F-84F3D8F5C07A}">
      <dsp:nvSpPr>
        <dsp:cNvPr id="0" name=""/>
        <dsp:cNvSpPr/>
      </dsp:nvSpPr>
      <dsp:spPr>
        <a:xfrm rot="5400000">
          <a:off x="4628886" y="324252"/>
          <a:ext cx="2463177" cy="246317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40 SORU</a:t>
          </a:r>
          <a:endParaRPr lang="tr-TR" sz="2800" kern="1200" dirty="0"/>
        </a:p>
      </dsp:txBody>
      <dsp:txXfrm rot="-5400000">
        <a:off x="4628886" y="1045700"/>
        <a:ext cx="1741729" cy="1741729"/>
      </dsp:txXfrm>
    </dsp:sp>
    <dsp:sp modelId="{FAD0E67F-C2B5-41B5-BCE6-84ACDE623572}">
      <dsp:nvSpPr>
        <dsp:cNvPr id="0" name=""/>
        <dsp:cNvSpPr/>
      </dsp:nvSpPr>
      <dsp:spPr>
        <a:xfrm rot="10800000">
          <a:off x="4628886" y="2901202"/>
          <a:ext cx="2463177" cy="246317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20 SORU</a:t>
          </a:r>
          <a:endParaRPr lang="tr-TR" sz="2800" kern="1200" dirty="0"/>
        </a:p>
      </dsp:txBody>
      <dsp:txXfrm rot="10800000">
        <a:off x="4628886" y="2901202"/>
        <a:ext cx="1741729" cy="1741729"/>
      </dsp:txXfrm>
    </dsp:sp>
    <dsp:sp modelId="{CAF9F46A-0AF3-4033-8E8D-7061E10A1EB5}">
      <dsp:nvSpPr>
        <dsp:cNvPr id="0" name=""/>
        <dsp:cNvSpPr/>
      </dsp:nvSpPr>
      <dsp:spPr>
        <a:xfrm rot="16200000">
          <a:off x="2051936" y="2901202"/>
          <a:ext cx="2463177" cy="246317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20 SORU</a:t>
          </a:r>
          <a:endParaRPr lang="tr-TR" sz="2800" kern="1200" dirty="0"/>
        </a:p>
      </dsp:txBody>
      <dsp:txXfrm rot="5400000">
        <a:off x="2773384" y="2901202"/>
        <a:ext cx="1741729" cy="1741729"/>
      </dsp:txXfrm>
    </dsp:sp>
    <dsp:sp modelId="{BC32F54E-623D-4AE0-B2DA-446FEAE33E80}">
      <dsp:nvSpPr>
        <dsp:cNvPr id="0" name=""/>
        <dsp:cNvSpPr/>
      </dsp:nvSpPr>
      <dsp:spPr>
        <a:xfrm>
          <a:off x="4146774" y="2332339"/>
          <a:ext cx="850450" cy="73952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6AE491-87B3-44AE-BCEA-2D992A1734C5}">
      <dsp:nvSpPr>
        <dsp:cNvPr id="0" name=""/>
        <dsp:cNvSpPr/>
      </dsp:nvSpPr>
      <dsp:spPr>
        <a:xfrm rot="10800000">
          <a:off x="4146774" y="2616770"/>
          <a:ext cx="850450" cy="73952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B980-A1E7-44FE-BB6C-6B99BBD338A0}">
      <dsp:nvSpPr>
        <dsp:cNvPr id="0" name=""/>
        <dsp:cNvSpPr/>
      </dsp:nvSpPr>
      <dsp:spPr>
        <a:xfrm rot="5400000">
          <a:off x="6863243" y="1594333"/>
          <a:ext cx="1919681" cy="246971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Dil Puanı</a:t>
          </a:r>
          <a:endParaRPr lang="tr-TR" sz="3200" kern="1200" dirty="0"/>
        </a:p>
      </dsp:txBody>
      <dsp:txXfrm rot="-5400000">
        <a:off x="6999845" y="2189297"/>
        <a:ext cx="1646478" cy="1279787"/>
      </dsp:txXfrm>
    </dsp:sp>
    <dsp:sp modelId="{14230D36-CDDC-46E0-B7A8-7FF91591E5F7}">
      <dsp:nvSpPr>
        <dsp:cNvPr id="0" name=""/>
        <dsp:cNvSpPr/>
      </dsp:nvSpPr>
      <dsp:spPr>
        <a:xfrm>
          <a:off x="6309360" y="743064"/>
          <a:ext cx="2834640" cy="152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613B1-152D-450C-A4F2-40BC9F21AD3B}">
      <dsp:nvSpPr>
        <dsp:cNvPr id="0" name=""/>
        <dsp:cNvSpPr/>
      </dsp:nvSpPr>
      <dsp:spPr>
        <a:xfrm rot="5400000" flipV="1">
          <a:off x="4068749" y="2709726"/>
          <a:ext cx="1301165" cy="2009614"/>
        </a:xfrm>
        <a:prstGeom prst="hexagon">
          <a:avLst>
            <a:gd name="adj" fmla="val 25000"/>
            <a:gd name="vf" fmla="val 11547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TYT</a:t>
          </a:r>
          <a:endParaRPr lang="tr-TR" sz="3600" kern="1200" dirty="0"/>
        </a:p>
      </dsp:txBody>
      <dsp:txXfrm rot="-5400000">
        <a:off x="4049461" y="3280811"/>
        <a:ext cx="1339742" cy="867443"/>
      </dsp:txXfrm>
    </dsp:sp>
    <dsp:sp modelId="{DF12A3AB-9963-464D-8254-E25531265D97}">
      <dsp:nvSpPr>
        <dsp:cNvPr id="0" name=""/>
        <dsp:cNvSpPr/>
      </dsp:nvSpPr>
      <dsp:spPr>
        <a:xfrm rot="5400000">
          <a:off x="3413734" y="-1145985"/>
          <a:ext cx="2540000" cy="4831970"/>
        </a:xfrm>
        <a:prstGeom prst="hexagon">
          <a:avLst>
            <a:gd name="adj" fmla="val 25000"/>
            <a:gd name="vf" fmla="val 115470"/>
          </a:avLst>
        </a:prstGeom>
        <a:solidFill>
          <a:srgbClr val="FF66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PUAN TÜRLERİ</a:t>
          </a:r>
          <a:endParaRPr lang="tr-TR" sz="3200" kern="1200" dirty="0"/>
        </a:p>
      </dsp:txBody>
      <dsp:txXfrm rot="-5400000">
        <a:off x="3073077" y="423333"/>
        <a:ext cx="3221314" cy="1693334"/>
      </dsp:txXfrm>
    </dsp:sp>
    <dsp:sp modelId="{FAB4C0C0-CBE7-4F96-81E1-4D33D174598B}">
      <dsp:nvSpPr>
        <dsp:cNvPr id="0" name=""/>
        <dsp:cNvSpPr/>
      </dsp:nvSpPr>
      <dsp:spPr>
        <a:xfrm>
          <a:off x="0" y="2588856"/>
          <a:ext cx="2743200" cy="152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AC73F-197A-475A-ADC8-5603440FE43D}">
      <dsp:nvSpPr>
        <dsp:cNvPr id="0" name=""/>
        <dsp:cNvSpPr/>
      </dsp:nvSpPr>
      <dsp:spPr>
        <a:xfrm rot="5400000">
          <a:off x="5908003" y="4109207"/>
          <a:ext cx="2274112" cy="249786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Eşit Ağırlıklı Puan</a:t>
          </a:r>
          <a:endParaRPr lang="tr-TR" sz="3200" kern="1200" dirty="0"/>
        </a:p>
      </dsp:txBody>
      <dsp:txXfrm rot="-5400000">
        <a:off x="6212436" y="4600105"/>
        <a:ext cx="1665246" cy="1516074"/>
      </dsp:txXfrm>
    </dsp:sp>
    <dsp:sp modelId="{36525186-1989-4F74-BDF4-940AA32D84DC}">
      <dsp:nvSpPr>
        <dsp:cNvPr id="0" name=""/>
        <dsp:cNvSpPr/>
      </dsp:nvSpPr>
      <dsp:spPr>
        <a:xfrm rot="5400000">
          <a:off x="1270849" y="3921830"/>
          <a:ext cx="2232253" cy="254272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Sözel Puan</a:t>
          </a:r>
          <a:endParaRPr lang="tr-TR" sz="3200" kern="1200" dirty="0"/>
        </a:p>
      </dsp:txBody>
      <dsp:txXfrm rot="-5400000">
        <a:off x="1539400" y="4449109"/>
        <a:ext cx="1695152" cy="1488169"/>
      </dsp:txXfrm>
    </dsp:sp>
    <dsp:sp modelId="{167AA035-1BC7-4585-ACAB-8A5EC64F1C91}">
      <dsp:nvSpPr>
        <dsp:cNvPr id="0" name=""/>
        <dsp:cNvSpPr/>
      </dsp:nvSpPr>
      <dsp:spPr>
        <a:xfrm>
          <a:off x="6309360" y="4744808"/>
          <a:ext cx="2834640" cy="152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28383-8BAA-4B1A-9704-42364FE3E080}">
      <dsp:nvSpPr>
        <dsp:cNvPr id="0" name=""/>
        <dsp:cNvSpPr/>
      </dsp:nvSpPr>
      <dsp:spPr>
        <a:xfrm rot="5400000">
          <a:off x="421158" y="1675199"/>
          <a:ext cx="1902333" cy="252962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Sayısal Puan</a:t>
          </a:r>
          <a:endParaRPr lang="tr-TR" sz="3600" kern="1200" dirty="0"/>
        </a:p>
      </dsp:txBody>
      <dsp:txXfrm rot="-5400000">
        <a:off x="529117" y="2305901"/>
        <a:ext cx="1686416" cy="12682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1567F-F352-4C50-9CE7-9CCDF6F23966}">
      <dsp:nvSpPr>
        <dsp:cNvPr id="0" name=""/>
        <dsp:cNvSpPr/>
      </dsp:nvSpPr>
      <dsp:spPr>
        <a:xfrm>
          <a:off x="0" y="2290742"/>
          <a:ext cx="2306230" cy="1153115"/>
        </a:xfrm>
        <a:prstGeom prst="roundRect">
          <a:avLst>
            <a:gd name="adj" fmla="val 10000"/>
          </a:avLst>
        </a:prstGeom>
        <a:solidFill>
          <a:srgbClr val="3333FF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1"/>
              </a:solidFill>
            </a:rPr>
            <a:t>SAYISAL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1"/>
              </a:solidFill>
            </a:rPr>
            <a:t>PUAN İÇİN</a:t>
          </a:r>
          <a:endParaRPr lang="tr-TR" sz="2400" b="1" kern="1200" dirty="0">
            <a:solidFill>
              <a:schemeClr val="bg1"/>
            </a:solidFill>
          </a:endParaRPr>
        </a:p>
      </dsp:txBody>
      <dsp:txXfrm>
        <a:off x="33774" y="2324516"/>
        <a:ext cx="2238682" cy="1085567"/>
      </dsp:txXfrm>
    </dsp:sp>
    <dsp:sp modelId="{0CC91753-B5D9-4A16-BE69-C28A28A9ABEA}">
      <dsp:nvSpPr>
        <dsp:cNvPr id="0" name=""/>
        <dsp:cNvSpPr/>
      </dsp:nvSpPr>
      <dsp:spPr>
        <a:xfrm rot="16958947">
          <a:off x="1492764" y="1834249"/>
          <a:ext cx="2083084" cy="33574"/>
        </a:xfrm>
        <a:custGeom>
          <a:avLst/>
          <a:gdLst/>
          <a:ahLst/>
          <a:cxnLst/>
          <a:rect l="0" t="0" r="0" b="0"/>
          <a:pathLst>
            <a:path>
              <a:moveTo>
                <a:pt x="0" y="16787"/>
              </a:moveTo>
              <a:lnTo>
                <a:pt x="2083084" y="1678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2482230" y="1798959"/>
        <a:ext cx="104154" cy="104154"/>
      </dsp:txXfrm>
    </dsp:sp>
    <dsp:sp modelId="{88EC572D-802D-4120-9260-2B19F37E7B98}">
      <dsp:nvSpPr>
        <dsp:cNvPr id="0" name=""/>
        <dsp:cNvSpPr/>
      </dsp:nvSpPr>
      <dsp:spPr>
        <a:xfrm>
          <a:off x="2762384" y="258215"/>
          <a:ext cx="2306230" cy="1153115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FEN BİLİMLERİ </a:t>
          </a:r>
          <a:r>
            <a:rPr lang="tr-TR" sz="2400" b="1" kern="1200" dirty="0" smtClean="0">
              <a:solidFill>
                <a:schemeClr val="tx1"/>
              </a:solidFill>
            </a:rPr>
            <a:t>(40)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796158" y="291989"/>
        <a:ext cx="2238682" cy="1085567"/>
      </dsp:txXfrm>
    </dsp:sp>
    <dsp:sp modelId="{4462407F-4C7B-43AF-B266-DB3D787B533B}">
      <dsp:nvSpPr>
        <dsp:cNvPr id="0" name=""/>
        <dsp:cNvSpPr/>
      </dsp:nvSpPr>
      <dsp:spPr>
        <a:xfrm rot="21218273">
          <a:off x="5064350" y="741268"/>
          <a:ext cx="1384632" cy="33574"/>
        </a:xfrm>
        <a:custGeom>
          <a:avLst/>
          <a:gdLst/>
          <a:ahLst/>
          <a:cxnLst/>
          <a:rect l="0" t="0" r="0" b="0"/>
          <a:pathLst>
            <a:path>
              <a:moveTo>
                <a:pt x="0" y="16787"/>
              </a:moveTo>
              <a:lnTo>
                <a:pt x="1384632" y="16787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722051" y="723440"/>
        <a:ext cx="69231" cy="69231"/>
      </dsp:txXfrm>
    </dsp:sp>
    <dsp:sp modelId="{3C83454F-E6B4-4C27-9448-840E3FBF334B}">
      <dsp:nvSpPr>
        <dsp:cNvPr id="0" name=""/>
        <dsp:cNvSpPr/>
      </dsp:nvSpPr>
      <dsp:spPr>
        <a:xfrm>
          <a:off x="6444719" y="104781"/>
          <a:ext cx="2477768" cy="1153115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FİZİK </a:t>
          </a:r>
          <a:r>
            <a:rPr lang="tr-TR" sz="2400" b="1" kern="1200" dirty="0" smtClean="0">
              <a:solidFill>
                <a:schemeClr val="tx1"/>
              </a:solidFill>
            </a:rPr>
            <a:t>(14)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6478493" y="138555"/>
        <a:ext cx="2410220" cy="1085567"/>
      </dsp:txXfrm>
    </dsp:sp>
    <dsp:sp modelId="{2AEB4C21-B190-41C4-B9E1-BFFE0C6B48C2}">
      <dsp:nvSpPr>
        <dsp:cNvPr id="0" name=""/>
        <dsp:cNvSpPr/>
      </dsp:nvSpPr>
      <dsp:spPr>
        <a:xfrm rot="2394186">
          <a:off x="4859750" y="1393349"/>
          <a:ext cx="1793833" cy="33574"/>
        </a:xfrm>
        <a:custGeom>
          <a:avLst/>
          <a:gdLst/>
          <a:ahLst/>
          <a:cxnLst/>
          <a:rect l="0" t="0" r="0" b="0"/>
          <a:pathLst>
            <a:path>
              <a:moveTo>
                <a:pt x="0" y="16787"/>
              </a:moveTo>
              <a:lnTo>
                <a:pt x="1793833" y="16787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711821" y="1365291"/>
        <a:ext cx="89691" cy="89691"/>
      </dsp:txXfrm>
    </dsp:sp>
    <dsp:sp modelId="{ECE4E159-522B-4767-84AE-DA0E31E34260}">
      <dsp:nvSpPr>
        <dsp:cNvPr id="0" name=""/>
        <dsp:cNvSpPr/>
      </dsp:nvSpPr>
      <dsp:spPr>
        <a:xfrm>
          <a:off x="6444719" y="1408943"/>
          <a:ext cx="2476776" cy="1153115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KİMYA </a:t>
          </a:r>
          <a:r>
            <a:rPr lang="tr-TR" sz="2400" b="1" kern="1200" dirty="0" smtClean="0">
              <a:solidFill>
                <a:schemeClr val="tx1"/>
              </a:solidFill>
            </a:rPr>
            <a:t>(13)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6478493" y="1442717"/>
        <a:ext cx="2409228" cy="1085567"/>
      </dsp:txXfrm>
    </dsp:sp>
    <dsp:sp modelId="{60FE8E23-FBF9-4191-A064-BFAC91FC02F4}">
      <dsp:nvSpPr>
        <dsp:cNvPr id="0" name=""/>
        <dsp:cNvSpPr/>
      </dsp:nvSpPr>
      <dsp:spPr>
        <a:xfrm rot="3731081">
          <a:off x="4282131" y="2122147"/>
          <a:ext cx="2949070" cy="33574"/>
        </a:xfrm>
        <a:custGeom>
          <a:avLst/>
          <a:gdLst/>
          <a:ahLst/>
          <a:cxnLst/>
          <a:rect l="0" t="0" r="0" b="0"/>
          <a:pathLst>
            <a:path>
              <a:moveTo>
                <a:pt x="0" y="16787"/>
              </a:moveTo>
              <a:lnTo>
                <a:pt x="2949070" y="16787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5682940" y="2065207"/>
        <a:ext cx="147453" cy="147453"/>
      </dsp:txXfrm>
    </dsp:sp>
    <dsp:sp modelId="{5875F59F-B6A8-478C-8A5C-A6F2E60E685E}">
      <dsp:nvSpPr>
        <dsp:cNvPr id="0" name=""/>
        <dsp:cNvSpPr/>
      </dsp:nvSpPr>
      <dsp:spPr>
        <a:xfrm>
          <a:off x="6444719" y="2866538"/>
          <a:ext cx="2501868" cy="1153115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BİYOLOJİ </a:t>
          </a:r>
          <a:r>
            <a:rPr lang="tr-TR" sz="2400" b="1" kern="1200" dirty="0" smtClean="0">
              <a:solidFill>
                <a:schemeClr val="tx1"/>
              </a:solidFill>
            </a:rPr>
            <a:t>(13)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6478493" y="2900312"/>
        <a:ext cx="2434320" cy="1085567"/>
      </dsp:txXfrm>
    </dsp:sp>
    <dsp:sp modelId="{EB7DEAE0-B30A-4223-8D2A-ADF34309A23D}">
      <dsp:nvSpPr>
        <dsp:cNvPr id="0" name=""/>
        <dsp:cNvSpPr/>
      </dsp:nvSpPr>
      <dsp:spPr>
        <a:xfrm rot="4630373">
          <a:off x="1372581" y="4020642"/>
          <a:ext cx="2400156" cy="33574"/>
        </a:xfrm>
        <a:custGeom>
          <a:avLst/>
          <a:gdLst/>
          <a:ahLst/>
          <a:cxnLst/>
          <a:rect l="0" t="0" r="0" b="0"/>
          <a:pathLst>
            <a:path>
              <a:moveTo>
                <a:pt x="0" y="16787"/>
              </a:moveTo>
              <a:lnTo>
                <a:pt x="2400156" y="1678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512656" y="3977425"/>
        <a:ext cx="120007" cy="120007"/>
      </dsp:txXfrm>
    </dsp:sp>
    <dsp:sp modelId="{B96ADB40-BC3F-4E80-B348-D05635657F27}">
      <dsp:nvSpPr>
        <dsp:cNvPr id="0" name=""/>
        <dsp:cNvSpPr/>
      </dsp:nvSpPr>
      <dsp:spPr>
        <a:xfrm>
          <a:off x="2839089" y="4631001"/>
          <a:ext cx="3175817" cy="1153115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MATEMATİK </a:t>
          </a:r>
          <a:r>
            <a:rPr lang="tr-TR" sz="2400" b="1" kern="1200" dirty="0" smtClean="0">
              <a:solidFill>
                <a:schemeClr val="tx1"/>
              </a:solidFill>
            </a:rPr>
            <a:t>(40)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872863" y="4664775"/>
        <a:ext cx="3108269" cy="10855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0EA65-4B3D-4BC7-8042-FD0F355D06F5}">
      <dsp:nvSpPr>
        <dsp:cNvPr id="0" name=""/>
        <dsp:cNvSpPr/>
      </dsp:nvSpPr>
      <dsp:spPr>
        <a:xfrm>
          <a:off x="66426" y="2897073"/>
          <a:ext cx="2223492" cy="1111746"/>
        </a:xfrm>
        <a:prstGeom prst="roundRect">
          <a:avLst>
            <a:gd name="adj" fmla="val 10000"/>
          </a:avLst>
        </a:prstGeom>
        <a:solidFill>
          <a:srgbClr val="3333FF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EŞİT AĞIRLIK PUANI İÇİN</a:t>
          </a:r>
          <a:endParaRPr lang="tr-TR" sz="2500" kern="1200" dirty="0"/>
        </a:p>
      </dsp:txBody>
      <dsp:txXfrm>
        <a:off x="98988" y="2929635"/>
        <a:ext cx="2158368" cy="1046622"/>
      </dsp:txXfrm>
    </dsp:sp>
    <dsp:sp modelId="{45BA6E56-C969-45D3-979C-087E68DA4DCA}">
      <dsp:nvSpPr>
        <dsp:cNvPr id="0" name=""/>
        <dsp:cNvSpPr/>
      </dsp:nvSpPr>
      <dsp:spPr>
        <a:xfrm rot="18849055">
          <a:off x="2109947" y="3012814"/>
          <a:ext cx="1186170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1186170" y="14589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673378" y="2997749"/>
        <a:ext cx="59308" cy="59308"/>
      </dsp:txXfrm>
    </dsp:sp>
    <dsp:sp modelId="{9D7468D3-4BBB-48CD-9FE7-D6FED9FB06F8}">
      <dsp:nvSpPr>
        <dsp:cNvPr id="0" name=""/>
        <dsp:cNvSpPr/>
      </dsp:nvSpPr>
      <dsp:spPr>
        <a:xfrm>
          <a:off x="3116146" y="2045987"/>
          <a:ext cx="2223492" cy="1111746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EDEBİYAT-SOSYAL-1</a:t>
          </a:r>
          <a:endParaRPr lang="tr-TR" sz="2500" kern="1200" dirty="0"/>
        </a:p>
      </dsp:txBody>
      <dsp:txXfrm>
        <a:off x="3148708" y="2078549"/>
        <a:ext cx="2158368" cy="1046622"/>
      </dsp:txXfrm>
    </dsp:sp>
    <dsp:sp modelId="{6795D89D-2F40-40CC-99E3-DDCCA01E3327}">
      <dsp:nvSpPr>
        <dsp:cNvPr id="0" name=""/>
        <dsp:cNvSpPr/>
      </dsp:nvSpPr>
      <dsp:spPr>
        <a:xfrm rot="17690714">
          <a:off x="4818483" y="1771655"/>
          <a:ext cx="1797607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1797607" y="14589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72347" y="1741304"/>
        <a:ext cx="89880" cy="89880"/>
      </dsp:txXfrm>
    </dsp:sp>
    <dsp:sp modelId="{4F5A273B-E308-47FA-98C0-48BED5A90DD9}">
      <dsp:nvSpPr>
        <dsp:cNvPr id="0" name=""/>
        <dsp:cNvSpPr/>
      </dsp:nvSpPr>
      <dsp:spPr>
        <a:xfrm>
          <a:off x="6094936" y="414756"/>
          <a:ext cx="2795530" cy="1111746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EDEBİYAT </a:t>
          </a:r>
          <a:r>
            <a:rPr lang="tr-TR" sz="2500" b="1" kern="1200" dirty="0" smtClean="0">
              <a:solidFill>
                <a:schemeClr val="tx1"/>
              </a:solidFill>
            </a:rPr>
            <a:t>(24)</a:t>
          </a:r>
          <a:endParaRPr lang="tr-TR" sz="2500" b="1" kern="1200" dirty="0">
            <a:solidFill>
              <a:schemeClr val="tx1"/>
            </a:solidFill>
          </a:endParaRPr>
        </a:p>
      </dsp:txBody>
      <dsp:txXfrm>
        <a:off x="6127498" y="447318"/>
        <a:ext cx="2730406" cy="1046622"/>
      </dsp:txXfrm>
    </dsp:sp>
    <dsp:sp modelId="{BDBCA6FF-0B52-4F92-AD08-9667B34F80C7}">
      <dsp:nvSpPr>
        <dsp:cNvPr id="0" name=""/>
        <dsp:cNvSpPr/>
      </dsp:nvSpPr>
      <dsp:spPr>
        <a:xfrm rot="638187">
          <a:off x="5333036" y="2658194"/>
          <a:ext cx="768502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768502" y="14589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698074" y="2653572"/>
        <a:ext cx="38425" cy="38425"/>
      </dsp:txXfrm>
    </dsp:sp>
    <dsp:sp modelId="{3F3C26FA-D2BC-4929-B366-C5120BBB75F3}">
      <dsp:nvSpPr>
        <dsp:cNvPr id="0" name=""/>
        <dsp:cNvSpPr/>
      </dsp:nvSpPr>
      <dsp:spPr>
        <a:xfrm>
          <a:off x="6094936" y="2187835"/>
          <a:ext cx="2916198" cy="1111746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TARİH-1 </a:t>
          </a:r>
          <a:r>
            <a:rPr lang="tr-TR" sz="2500" b="1" kern="1200" dirty="0" smtClean="0">
              <a:solidFill>
                <a:schemeClr val="tx1"/>
              </a:solidFill>
            </a:rPr>
            <a:t>(10)</a:t>
          </a:r>
          <a:endParaRPr lang="tr-TR" sz="2500" b="1" kern="1200" dirty="0">
            <a:solidFill>
              <a:schemeClr val="tx1"/>
            </a:solidFill>
          </a:endParaRPr>
        </a:p>
      </dsp:txBody>
      <dsp:txXfrm>
        <a:off x="6127498" y="2220397"/>
        <a:ext cx="2851074" cy="1046622"/>
      </dsp:txXfrm>
    </dsp:sp>
    <dsp:sp modelId="{2430819F-9A8B-412C-B1D4-D48CF7929609}">
      <dsp:nvSpPr>
        <dsp:cNvPr id="0" name=""/>
        <dsp:cNvSpPr/>
      </dsp:nvSpPr>
      <dsp:spPr>
        <a:xfrm rot="4029200">
          <a:off x="4640761" y="3640094"/>
          <a:ext cx="2284904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2284904" y="14589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5726091" y="3597561"/>
        <a:ext cx="114245" cy="114245"/>
      </dsp:txXfrm>
    </dsp:sp>
    <dsp:sp modelId="{12EF90C9-6868-49A5-A233-E3A369555C8D}">
      <dsp:nvSpPr>
        <dsp:cNvPr id="0" name=""/>
        <dsp:cNvSpPr/>
      </dsp:nvSpPr>
      <dsp:spPr>
        <a:xfrm>
          <a:off x="6226789" y="4151634"/>
          <a:ext cx="2813985" cy="1111746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COĞRAFYA-1 </a:t>
          </a:r>
          <a:r>
            <a:rPr lang="tr-TR" sz="2500" b="1" kern="1200" dirty="0" smtClean="0">
              <a:solidFill>
                <a:schemeClr val="tx1"/>
              </a:solidFill>
            </a:rPr>
            <a:t>(6)</a:t>
          </a:r>
          <a:endParaRPr lang="tr-TR" sz="2500" b="1" kern="1200" dirty="0">
            <a:solidFill>
              <a:schemeClr val="tx1"/>
            </a:solidFill>
          </a:endParaRPr>
        </a:p>
      </dsp:txBody>
      <dsp:txXfrm>
        <a:off x="6259351" y="4184196"/>
        <a:ext cx="2748861" cy="1046622"/>
      </dsp:txXfrm>
    </dsp:sp>
    <dsp:sp modelId="{9CB8BC63-48B5-40DE-8878-CA2BAB98EA8E}">
      <dsp:nvSpPr>
        <dsp:cNvPr id="0" name=""/>
        <dsp:cNvSpPr/>
      </dsp:nvSpPr>
      <dsp:spPr>
        <a:xfrm rot="3900921">
          <a:off x="1724960" y="4324902"/>
          <a:ext cx="1956144" cy="29179"/>
        </a:xfrm>
        <a:custGeom>
          <a:avLst/>
          <a:gdLst/>
          <a:ahLst/>
          <a:cxnLst/>
          <a:rect l="0" t="0" r="0" b="0"/>
          <a:pathLst>
            <a:path>
              <a:moveTo>
                <a:pt x="0" y="14589"/>
              </a:moveTo>
              <a:lnTo>
                <a:pt x="1956144" y="14589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2654128" y="4290588"/>
        <a:ext cx="97807" cy="97807"/>
      </dsp:txXfrm>
    </dsp:sp>
    <dsp:sp modelId="{FF77D8DF-D34F-4875-B2BF-0661249E82E4}">
      <dsp:nvSpPr>
        <dsp:cNvPr id="0" name=""/>
        <dsp:cNvSpPr/>
      </dsp:nvSpPr>
      <dsp:spPr>
        <a:xfrm>
          <a:off x="3116146" y="4670164"/>
          <a:ext cx="2848449" cy="1111746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MATEMATİK </a:t>
          </a:r>
          <a:r>
            <a:rPr lang="tr-TR" sz="2500" b="1" kern="1200" dirty="0" smtClean="0">
              <a:solidFill>
                <a:schemeClr val="tx1"/>
              </a:solidFill>
            </a:rPr>
            <a:t>(40)</a:t>
          </a:r>
          <a:endParaRPr lang="tr-TR" sz="2500" b="1" kern="1200" dirty="0">
            <a:solidFill>
              <a:schemeClr val="tx1"/>
            </a:solidFill>
          </a:endParaRPr>
        </a:p>
      </dsp:txBody>
      <dsp:txXfrm>
        <a:off x="3148708" y="4702726"/>
        <a:ext cx="2783325" cy="10466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B14C1-21A6-4A30-85E1-404D32619B13}">
      <dsp:nvSpPr>
        <dsp:cNvPr id="0" name=""/>
        <dsp:cNvSpPr/>
      </dsp:nvSpPr>
      <dsp:spPr>
        <a:xfrm>
          <a:off x="0" y="2592288"/>
          <a:ext cx="1566314" cy="783157"/>
        </a:xfrm>
        <a:prstGeom prst="roundRect">
          <a:avLst>
            <a:gd name="adj" fmla="val 10000"/>
          </a:avLst>
        </a:prstGeom>
        <a:solidFill>
          <a:srgbClr val="3333FF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SÖZEL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PUANI</a:t>
          </a:r>
          <a:endParaRPr lang="tr-TR" sz="1800" kern="1200" dirty="0"/>
        </a:p>
      </dsp:txBody>
      <dsp:txXfrm>
        <a:off x="22938" y="2615226"/>
        <a:ext cx="1520438" cy="737281"/>
      </dsp:txXfrm>
    </dsp:sp>
    <dsp:sp modelId="{F2EA81BA-DABF-4E25-BB6F-D5E09A71331F}">
      <dsp:nvSpPr>
        <dsp:cNvPr id="0" name=""/>
        <dsp:cNvSpPr/>
      </dsp:nvSpPr>
      <dsp:spPr>
        <a:xfrm rot="15942953">
          <a:off x="829076" y="2288408"/>
          <a:ext cx="1371985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371985" y="11381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1480769" y="2265491"/>
        <a:ext cx="68599" cy="68599"/>
      </dsp:txXfrm>
    </dsp:sp>
    <dsp:sp modelId="{D97D2C2D-43B8-4046-8BF6-12D86D2FA84E}">
      <dsp:nvSpPr>
        <dsp:cNvPr id="0" name=""/>
        <dsp:cNvSpPr/>
      </dsp:nvSpPr>
      <dsp:spPr>
        <a:xfrm>
          <a:off x="1463824" y="1224135"/>
          <a:ext cx="1566314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EDEBİYAT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SOSYAL-1</a:t>
          </a:r>
          <a:endParaRPr lang="tr-TR" sz="1800" kern="1200" dirty="0"/>
        </a:p>
      </dsp:txBody>
      <dsp:txXfrm>
        <a:off x="1486762" y="1247073"/>
        <a:ext cx="1520438" cy="737281"/>
      </dsp:txXfrm>
    </dsp:sp>
    <dsp:sp modelId="{69FCC6E9-D95F-4A23-AA26-ACD6D6865FE4}">
      <dsp:nvSpPr>
        <dsp:cNvPr id="0" name=""/>
        <dsp:cNvSpPr/>
      </dsp:nvSpPr>
      <dsp:spPr>
        <a:xfrm rot="20018934">
          <a:off x="2886855" y="992264"/>
          <a:ext cx="275786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757867" y="11381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4196842" y="934699"/>
        <a:ext cx="137893" cy="137893"/>
      </dsp:txXfrm>
    </dsp:sp>
    <dsp:sp modelId="{ED8F9582-F78F-4D67-B219-2EC7AB49393C}">
      <dsp:nvSpPr>
        <dsp:cNvPr id="0" name=""/>
        <dsp:cNvSpPr/>
      </dsp:nvSpPr>
      <dsp:spPr>
        <a:xfrm>
          <a:off x="5501438" y="0"/>
          <a:ext cx="2023756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EDEBİYAT </a:t>
          </a:r>
          <a:r>
            <a:rPr lang="tr-TR" sz="1800" b="1" kern="1200" dirty="0" smtClean="0">
              <a:solidFill>
                <a:schemeClr val="tx1"/>
              </a:solidFill>
            </a:rPr>
            <a:t>(24)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5524376" y="22938"/>
        <a:ext cx="1977880" cy="737281"/>
      </dsp:txXfrm>
    </dsp:sp>
    <dsp:sp modelId="{0BFA2DD8-4261-4211-985B-F2A6D6484743}">
      <dsp:nvSpPr>
        <dsp:cNvPr id="0" name=""/>
        <dsp:cNvSpPr/>
      </dsp:nvSpPr>
      <dsp:spPr>
        <a:xfrm rot="20954618">
          <a:off x="3013191" y="1424312"/>
          <a:ext cx="192913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929136" y="11381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3929530" y="1387465"/>
        <a:ext cx="96456" cy="96456"/>
      </dsp:txXfrm>
    </dsp:sp>
    <dsp:sp modelId="{F92FA4C1-4944-4BAB-9638-99EBA89DB890}">
      <dsp:nvSpPr>
        <dsp:cNvPr id="0" name=""/>
        <dsp:cNvSpPr/>
      </dsp:nvSpPr>
      <dsp:spPr>
        <a:xfrm>
          <a:off x="4925379" y="864095"/>
          <a:ext cx="1566314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TARİH-1 </a:t>
          </a:r>
          <a:r>
            <a:rPr lang="tr-TR" sz="1800" b="1" kern="1200" dirty="0" smtClean="0">
              <a:solidFill>
                <a:schemeClr val="tx1"/>
              </a:solidFill>
            </a:rPr>
            <a:t>(10)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4948317" y="887033"/>
        <a:ext cx="1520438" cy="737281"/>
      </dsp:txXfrm>
    </dsp:sp>
    <dsp:sp modelId="{1166BDDC-9D8B-4DDF-BA8B-B68950A1D587}">
      <dsp:nvSpPr>
        <dsp:cNvPr id="0" name=""/>
        <dsp:cNvSpPr/>
      </dsp:nvSpPr>
      <dsp:spPr>
        <a:xfrm rot="1254703">
          <a:off x="2983629" y="1856360"/>
          <a:ext cx="1412201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412201" y="11381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654424" y="1832437"/>
        <a:ext cx="70610" cy="70610"/>
      </dsp:txXfrm>
    </dsp:sp>
    <dsp:sp modelId="{B125AFF5-C5B8-4DCF-A017-C77E753DD6FA}">
      <dsp:nvSpPr>
        <dsp:cNvPr id="0" name=""/>
        <dsp:cNvSpPr/>
      </dsp:nvSpPr>
      <dsp:spPr>
        <a:xfrm>
          <a:off x="4349320" y="1728191"/>
          <a:ext cx="2193153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COĞRAFYA-1 </a:t>
          </a:r>
          <a:r>
            <a:rPr lang="tr-TR" sz="1800" b="1" kern="1200" dirty="0" smtClean="0">
              <a:solidFill>
                <a:schemeClr val="tx1"/>
              </a:solidFill>
            </a:rPr>
            <a:t>(6)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4372258" y="1751129"/>
        <a:ext cx="2147277" cy="737281"/>
      </dsp:txXfrm>
    </dsp:sp>
    <dsp:sp modelId="{3460216C-D5B4-4B75-897A-32BBC54A69B0}">
      <dsp:nvSpPr>
        <dsp:cNvPr id="0" name=""/>
        <dsp:cNvSpPr/>
      </dsp:nvSpPr>
      <dsp:spPr>
        <a:xfrm rot="5644238">
          <a:off x="793166" y="3692566"/>
          <a:ext cx="1443805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443805" y="11381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1478974" y="3667853"/>
        <a:ext cx="72190" cy="72190"/>
      </dsp:txXfrm>
    </dsp:sp>
    <dsp:sp modelId="{99C4B48F-E0AB-4F04-BE10-8CCD9831B1E8}">
      <dsp:nvSpPr>
        <dsp:cNvPr id="0" name=""/>
        <dsp:cNvSpPr/>
      </dsp:nvSpPr>
      <dsp:spPr>
        <a:xfrm>
          <a:off x="1463824" y="4032451"/>
          <a:ext cx="1566314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SOSYAL-2</a:t>
          </a:r>
          <a:endParaRPr lang="tr-TR" sz="1800" kern="1200" dirty="0"/>
        </a:p>
      </dsp:txBody>
      <dsp:txXfrm>
        <a:off x="1486762" y="4055389"/>
        <a:ext cx="1520438" cy="737281"/>
      </dsp:txXfrm>
    </dsp:sp>
    <dsp:sp modelId="{4AF08152-692E-422A-9B07-98C9747AFFFD}">
      <dsp:nvSpPr>
        <dsp:cNvPr id="0" name=""/>
        <dsp:cNvSpPr/>
      </dsp:nvSpPr>
      <dsp:spPr>
        <a:xfrm rot="20300289">
          <a:off x="2906149" y="3764574"/>
          <a:ext cx="3511379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3511379" y="11381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4574054" y="3688171"/>
        <a:ext cx="175568" cy="175568"/>
      </dsp:txXfrm>
    </dsp:sp>
    <dsp:sp modelId="{1148E8CE-EC93-4BBD-B0B9-8171995E6842}">
      <dsp:nvSpPr>
        <dsp:cNvPr id="0" name=""/>
        <dsp:cNvSpPr/>
      </dsp:nvSpPr>
      <dsp:spPr>
        <a:xfrm>
          <a:off x="6293539" y="2736303"/>
          <a:ext cx="1566314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TARİH-2 </a:t>
          </a:r>
          <a:r>
            <a:rPr lang="tr-TR" sz="1800" b="1" kern="1200" dirty="0" smtClean="0">
              <a:solidFill>
                <a:schemeClr val="tx1"/>
              </a:solidFill>
            </a:rPr>
            <a:t>(11)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6316477" y="2759241"/>
        <a:ext cx="1520438" cy="737281"/>
      </dsp:txXfrm>
    </dsp:sp>
    <dsp:sp modelId="{7809E076-5BA7-4B9B-92F7-88FF1AB83A40}">
      <dsp:nvSpPr>
        <dsp:cNvPr id="0" name=""/>
        <dsp:cNvSpPr/>
      </dsp:nvSpPr>
      <dsp:spPr>
        <a:xfrm rot="21037166">
          <a:off x="3012415" y="4196622"/>
          <a:ext cx="2650769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650769" y="11381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4271530" y="4141735"/>
        <a:ext cx="132538" cy="132538"/>
      </dsp:txXfrm>
    </dsp:sp>
    <dsp:sp modelId="{91A1824C-529A-4639-AA5B-68799A0D977C}">
      <dsp:nvSpPr>
        <dsp:cNvPr id="0" name=""/>
        <dsp:cNvSpPr/>
      </dsp:nvSpPr>
      <dsp:spPr>
        <a:xfrm>
          <a:off x="5645461" y="3600399"/>
          <a:ext cx="2286396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COĞRAFYA-2 </a:t>
          </a:r>
          <a:r>
            <a:rPr lang="tr-TR" sz="1800" b="1" kern="1200" dirty="0" smtClean="0">
              <a:solidFill>
                <a:schemeClr val="tx1"/>
              </a:solidFill>
            </a:rPr>
            <a:t>(11)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5668399" y="3623337"/>
        <a:ext cx="2240520" cy="737281"/>
      </dsp:txXfrm>
    </dsp:sp>
    <dsp:sp modelId="{07212FD4-039B-4D43-9079-DC8F70580C5F}">
      <dsp:nvSpPr>
        <dsp:cNvPr id="0" name=""/>
        <dsp:cNvSpPr/>
      </dsp:nvSpPr>
      <dsp:spPr>
        <a:xfrm rot="771159">
          <a:off x="3003468" y="4649436"/>
          <a:ext cx="212895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128957" y="11381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4014723" y="4607594"/>
        <a:ext cx="106447" cy="106447"/>
      </dsp:txXfrm>
    </dsp:sp>
    <dsp:sp modelId="{36D5D925-370F-4DD1-A462-8D49166F37E7}">
      <dsp:nvSpPr>
        <dsp:cNvPr id="0" name=""/>
        <dsp:cNvSpPr/>
      </dsp:nvSpPr>
      <dsp:spPr>
        <a:xfrm>
          <a:off x="5105756" y="4506027"/>
          <a:ext cx="2959144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FELSEFE GRUBU </a:t>
          </a:r>
          <a:r>
            <a:rPr lang="tr-TR" sz="1800" b="1" kern="1200" dirty="0" smtClean="0">
              <a:solidFill>
                <a:schemeClr val="tx1"/>
              </a:solidFill>
            </a:rPr>
            <a:t>(12)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5128694" y="4528965"/>
        <a:ext cx="2913268" cy="737281"/>
      </dsp:txXfrm>
    </dsp:sp>
    <dsp:sp modelId="{CA0DEF70-2795-4950-9A1A-7825FB8A3F67}">
      <dsp:nvSpPr>
        <dsp:cNvPr id="0" name=""/>
        <dsp:cNvSpPr/>
      </dsp:nvSpPr>
      <dsp:spPr>
        <a:xfrm rot="2584643">
          <a:off x="2760141" y="5096721"/>
          <a:ext cx="2003182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003182" y="11381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3711653" y="5058023"/>
        <a:ext cx="100159" cy="100159"/>
      </dsp:txXfrm>
    </dsp:sp>
    <dsp:sp modelId="{7A64C679-652F-4381-8630-6EF0A8A6A44E}">
      <dsp:nvSpPr>
        <dsp:cNvPr id="0" name=""/>
        <dsp:cNvSpPr/>
      </dsp:nvSpPr>
      <dsp:spPr>
        <a:xfrm>
          <a:off x="4493327" y="5400596"/>
          <a:ext cx="2408475" cy="783157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DİN KÜLTÜRÜ </a:t>
          </a:r>
          <a:r>
            <a:rPr lang="tr-TR" sz="1800" b="1" kern="1200" dirty="0" smtClean="0">
              <a:solidFill>
                <a:schemeClr val="tx1"/>
              </a:solidFill>
            </a:rPr>
            <a:t>(6)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4516265" y="5423534"/>
        <a:ext cx="2362599" cy="7372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23C5B-A56B-4955-9772-549BE80C3777}">
      <dsp:nvSpPr>
        <dsp:cNvPr id="0" name=""/>
        <dsp:cNvSpPr/>
      </dsp:nvSpPr>
      <dsp:spPr>
        <a:xfrm>
          <a:off x="4707" y="2004480"/>
          <a:ext cx="3425077" cy="1712538"/>
        </a:xfrm>
        <a:prstGeom prst="roundRect">
          <a:avLst>
            <a:gd name="adj" fmla="val 10000"/>
          </a:avLst>
        </a:prstGeom>
        <a:solidFill>
          <a:srgbClr val="3333FF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>
              <a:solidFill>
                <a:schemeClr val="bg1"/>
              </a:solidFill>
            </a:rPr>
            <a:t>DİL PUAN TÜRÜ İÇİN</a:t>
          </a:r>
          <a:endParaRPr lang="tr-TR" sz="4800" kern="1200" dirty="0">
            <a:solidFill>
              <a:schemeClr val="bg1"/>
            </a:solidFill>
          </a:endParaRPr>
        </a:p>
      </dsp:txBody>
      <dsp:txXfrm>
        <a:off x="54866" y="2054639"/>
        <a:ext cx="3324759" cy="1612220"/>
      </dsp:txXfrm>
    </dsp:sp>
    <dsp:sp modelId="{B899326D-B170-4BD8-AF5C-81C02DE93FE7}">
      <dsp:nvSpPr>
        <dsp:cNvPr id="0" name=""/>
        <dsp:cNvSpPr/>
      </dsp:nvSpPr>
      <dsp:spPr>
        <a:xfrm>
          <a:off x="3429784" y="2833811"/>
          <a:ext cx="1370030" cy="53876"/>
        </a:xfrm>
        <a:custGeom>
          <a:avLst/>
          <a:gdLst/>
          <a:ahLst/>
          <a:cxnLst/>
          <a:rect l="0" t="0" r="0" b="0"/>
          <a:pathLst>
            <a:path>
              <a:moveTo>
                <a:pt x="0" y="26938"/>
              </a:moveTo>
              <a:lnTo>
                <a:pt x="1370030" y="2693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080549" y="2826498"/>
        <a:ext cx="68501" cy="68501"/>
      </dsp:txXfrm>
    </dsp:sp>
    <dsp:sp modelId="{2A83E5D1-54DE-462C-A539-5E0D60A49794}">
      <dsp:nvSpPr>
        <dsp:cNvPr id="0" name=""/>
        <dsp:cNvSpPr/>
      </dsp:nvSpPr>
      <dsp:spPr>
        <a:xfrm>
          <a:off x="4799815" y="2004480"/>
          <a:ext cx="3425077" cy="1712538"/>
        </a:xfrm>
        <a:prstGeom prst="roundRect">
          <a:avLst>
            <a:gd name="adj" fmla="val 10000"/>
          </a:avLst>
        </a:prstGeom>
        <a:solidFill>
          <a:srgbClr val="FF66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>
              <a:solidFill>
                <a:schemeClr val="bg1"/>
              </a:solidFill>
            </a:rPr>
            <a:t>DİL </a:t>
          </a:r>
          <a:r>
            <a:rPr lang="tr-TR" sz="4800" b="1" kern="1200" dirty="0" smtClean="0">
              <a:solidFill>
                <a:schemeClr val="tx1"/>
              </a:solidFill>
            </a:rPr>
            <a:t>(80)</a:t>
          </a:r>
          <a:endParaRPr lang="tr-TR" sz="4800" b="1" kern="1200" dirty="0">
            <a:solidFill>
              <a:schemeClr val="tx1"/>
            </a:solidFill>
          </a:endParaRPr>
        </a:p>
      </dsp:txBody>
      <dsp:txXfrm>
        <a:off x="4849974" y="2054639"/>
        <a:ext cx="3324759" cy="16122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C5E4A-539D-4718-9151-5D869197CE2F}">
      <dsp:nvSpPr>
        <dsp:cNvPr id="0" name=""/>
        <dsp:cNvSpPr/>
      </dsp:nvSpPr>
      <dsp:spPr>
        <a:xfrm rot="16200000">
          <a:off x="-492944" y="637407"/>
          <a:ext cx="5072114" cy="394131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HANGİ PUAN TÜRÜ</a:t>
          </a:r>
          <a:endParaRPr lang="tr-TR" sz="4100" kern="1200" dirty="0"/>
        </a:p>
      </dsp:txBody>
      <dsp:txXfrm rot="5400000">
        <a:off x="72458" y="1340033"/>
        <a:ext cx="3251582" cy="2536057"/>
      </dsp:txXfrm>
    </dsp:sp>
    <dsp:sp modelId="{0482BA5F-8896-45D5-8B69-99B4DF81CBAF}">
      <dsp:nvSpPr>
        <dsp:cNvPr id="0" name=""/>
        <dsp:cNvSpPr/>
      </dsp:nvSpPr>
      <dsp:spPr>
        <a:xfrm rot="5400000">
          <a:off x="3845765" y="637407"/>
          <a:ext cx="4784083" cy="394131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HANGİ MESLEK</a:t>
          </a:r>
          <a:endParaRPr lang="tr-TR" sz="4100" kern="1200" dirty="0"/>
        </a:p>
      </dsp:txBody>
      <dsp:txXfrm rot="-5400000">
        <a:off x="4956881" y="1412042"/>
        <a:ext cx="3251582" cy="2392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8B1C7E0-1243-4DB1-A088-BA076FE2B729}" type="datetimeFigureOut">
              <a:rPr lang="tr-TR" smtClean="0"/>
              <a:pPr/>
              <a:t>9.12.2022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87DBAA-5F4B-4E1E-8014-599F74DF4B3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rehberi.com/tyt-matematik-konulari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rehberi.com/tyt-matematik-konulari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rehberi.com/tyt-geometri-konulari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rehberi.com/tyt-geometri-konular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rehberi.com/tyt-turkce-konulari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rehberi.com/tyt-turkce-konular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pPr algn="ctr"/>
            <a:r>
              <a:rPr lang="tr-TR" sz="8000" dirty="0" smtClean="0">
                <a:solidFill>
                  <a:schemeClr val="bg1"/>
                </a:solidFill>
              </a:rPr>
              <a:t>ÜNİVERSİTE </a:t>
            </a:r>
            <a:br>
              <a:rPr lang="tr-TR" sz="8000" dirty="0" smtClean="0">
                <a:solidFill>
                  <a:schemeClr val="bg1"/>
                </a:solidFill>
              </a:rPr>
            </a:br>
            <a:r>
              <a:rPr lang="tr-TR" sz="8000" dirty="0">
                <a:solidFill>
                  <a:schemeClr val="bg1"/>
                </a:solidFill>
              </a:rPr>
              <a:t/>
            </a:r>
            <a:br>
              <a:rPr lang="tr-TR" sz="8000" dirty="0">
                <a:solidFill>
                  <a:schemeClr val="bg1"/>
                </a:solidFill>
              </a:rPr>
            </a:br>
            <a:r>
              <a:rPr lang="tr-TR" sz="8000" dirty="0" smtClean="0">
                <a:solidFill>
                  <a:schemeClr val="bg1"/>
                </a:solidFill>
              </a:rPr>
              <a:t>SINAV SİSTEMİ</a:t>
            </a:r>
            <a:endParaRPr lang="tr-TR" sz="8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/>
          <a:lstStyle/>
          <a:p>
            <a:pPr algn="ctr">
              <a:buNone/>
            </a:pPr>
            <a:r>
              <a:rPr lang="tr-TR" dirty="0" smtClean="0">
                <a:solidFill>
                  <a:schemeClr val="bg1"/>
                </a:solidFill>
              </a:rPr>
              <a:t>SAMİ EVKURAN ANADOLU LİSESİ</a:t>
            </a:r>
          </a:p>
          <a:p>
            <a:pPr algn="ctr">
              <a:buNone/>
            </a:pPr>
            <a:r>
              <a:rPr lang="tr-TR" dirty="0" smtClean="0">
                <a:solidFill>
                  <a:schemeClr val="bg1"/>
                </a:solidFill>
              </a:rPr>
              <a:t>REHBERLİK SERVİSİ</a:t>
            </a:r>
          </a:p>
          <a:p>
            <a:pPr algn="ctr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352161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5457289"/>
              </p:ext>
            </p:extLst>
          </p:nvPr>
        </p:nvGraphicFramePr>
        <p:xfrm>
          <a:off x="179512" y="332656"/>
          <a:ext cx="878497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835720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8922604"/>
              </p:ext>
            </p:extLst>
          </p:nvPr>
        </p:nvGraphicFramePr>
        <p:xfrm>
          <a:off x="107502" y="404663"/>
          <a:ext cx="8928994" cy="627124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08536"/>
                <a:gridCol w="835682"/>
                <a:gridCol w="2088232"/>
                <a:gridCol w="1325468"/>
                <a:gridCol w="1338828"/>
                <a:gridCol w="1368152"/>
                <a:gridCol w="864096"/>
              </a:tblGrid>
              <a:tr h="80306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PUAN TÜRÜ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TYT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Türk Dili </a:t>
                      </a:r>
                      <a:r>
                        <a:rPr lang="tr-TR" dirty="0" err="1" smtClean="0"/>
                        <a:t>Edeb</a:t>
                      </a:r>
                      <a:r>
                        <a:rPr lang="tr-TR" dirty="0" smtClean="0"/>
                        <a:t>.-Sosyal Bil.1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Sosyal</a:t>
                      </a:r>
                      <a:r>
                        <a:rPr lang="tr-TR" baseline="0" dirty="0" smtClean="0"/>
                        <a:t> Bilimler- 2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Matematik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Fen Bilimleri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Dil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043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SAYISAL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043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SÖZEL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043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EŞİT AĞIRLIK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043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DİL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Gülen Yüz 4"/>
          <p:cNvSpPr/>
          <p:nvPr/>
        </p:nvSpPr>
        <p:spPr>
          <a:xfrm>
            <a:off x="2699792" y="2996952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Gülen Yüz 5"/>
          <p:cNvSpPr/>
          <p:nvPr/>
        </p:nvSpPr>
        <p:spPr>
          <a:xfrm>
            <a:off x="7236296" y="1556792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Gülen Yüz 6"/>
          <p:cNvSpPr/>
          <p:nvPr/>
        </p:nvSpPr>
        <p:spPr>
          <a:xfrm>
            <a:off x="5796136" y="1556792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Gülen Yüz 7"/>
          <p:cNvSpPr/>
          <p:nvPr/>
        </p:nvSpPr>
        <p:spPr>
          <a:xfrm>
            <a:off x="1331640" y="1556792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Gülen Yüz 8"/>
          <p:cNvSpPr/>
          <p:nvPr/>
        </p:nvSpPr>
        <p:spPr>
          <a:xfrm>
            <a:off x="1331640" y="2996952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Gülen Yüz 9"/>
          <p:cNvSpPr/>
          <p:nvPr/>
        </p:nvSpPr>
        <p:spPr>
          <a:xfrm>
            <a:off x="1331640" y="4293096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Gülen Yüz 10"/>
          <p:cNvSpPr/>
          <p:nvPr/>
        </p:nvSpPr>
        <p:spPr>
          <a:xfrm>
            <a:off x="8244408" y="5733256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Gülen Yüz 11"/>
          <p:cNvSpPr/>
          <p:nvPr/>
        </p:nvSpPr>
        <p:spPr>
          <a:xfrm>
            <a:off x="1331640" y="5733256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Gülen Yüz 15"/>
          <p:cNvSpPr/>
          <p:nvPr/>
        </p:nvSpPr>
        <p:spPr>
          <a:xfrm>
            <a:off x="4499992" y="2996952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Gülen Yüz 16"/>
          <p:cNvSpPr/>
          <p:nvPr/>
        </p:nvSpPr>
        <p:spPr>
          <a:xfrm>
            <a:off x="5796136" y="4293096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Gülen Yüz 17"/>
          <p:cNvSpPr/>
          <p:nvPr/>
        </p:nvSpPr>
        <p:spPr>
          <a:xfrm>
            <a:off x="2699792" y="4293096"/>
            <a:ext cx="648072" cy="57606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02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2826896"/>
              </p:ext>
            </p:extLst>
          </p:nvPr>
        </p:nvGraphicFramePr>
        <p:xfrm>
          <a:off x="107502" y="980729"/>
          <a:ext cx="8928994" cy="569517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08536"/>
                <a:gridCol w="835682"/>
                <a:gridCol w="2088232"/>
                <a:gridCol w="1325468"/>
                <a:gridCol w="1338828"/>
                <a:gridCol w="1368152"/>
                <a:gridCol w="864096"/>
              </a:tblGrid>
              <a:tr h="72930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PUAN TÜRÜ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TYT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Türk Dili </a:t>
                      </a:r>
                      <a:r>
                        <a:rPr lang="tr-TR" dirty="0" err="1" smtClean="0"/>
                        <a:t>Edeb</a:t>
                      </a:r>
                      <a:r>
                        <a:rPr lang="tr-TR" dirty="0" smtClean="0"/>
                        <a:t>.-Sosyal Bil.1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Sosyal</a:t>
                      </a:r>
                      <a:r>
                        <a:rPr lang="tr-TR" baseline="0" dirty="0" smtClean="0"/>
                        <a:t> Bilimler- 2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Matematik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Fen Bilimleri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Dil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124146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SAYISAL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46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SÖZEL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46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EŞİT AĞIRLIK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46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DİL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16-Nokta Yıldız 1"/>
          <p:cNvSpPr/>
          <p:nvPr/>
        </p:nvSpPr>
        <p:spPr>
          <a:xfrm>
            <a:off x="1187624" y="1916832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5" name="16-Nokta Yıldız 14"/>
          <p:cNvSpPr/>
          <p:nvPr/>
        </p:nvSpPr>
        <p:spPr>
          <a:xfrm>
            <a:off x="5652120" y="1916832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9" name="16-Nokta Yıldız 18"/>
          <p:cNvSpPr/>
          <p:nvPr/>
        </p:nvSpPr>
        <p:spPr>
          <a:xfrm>
            <a:off x="2699792" y="3212976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6-Nokta Yıldız 19"/>
          <p:cNvSpPr/>
          <p:nvPr/>
        </p:nvSpPr>
        <p:spPr>
          <a:xfrm>
            <a:off x="1187624" y="3212976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16-Nokta Yıldız 20"/>
          <p:cNvSpPr/>
          <p:nvPr/>
        </p:nvSpPr>
        <p:spPr>
          <a:xfrm>
            <a:off x="1187624" y="4437112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16-Nokta Yıldız 21"/>
          <p:cNvSpPr/>
          <p:nvPr/>
        </p:nvSpPr>
        <p:spPr>
          <a:xfrm>
            <a:off x="1187624" y="5733256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3" name="16-Nokta Yıldız 22"/>
          <p:cNvSpPr/>
          <p:nvPr/>
        </p:nvSpPr>
        <p:spPr>
          <a:xfrm>
            <a:off x="7020272" y="1916832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6" name="16-Nokta Yıldız 25"/>
          <p:cNvSpPr/>
          <p:nvPr/>
        </p:nvSpPr>
        <p:spPr>
          <a:xfrm>
            <a:off x="4355976" y="3212976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7" name="16-Nokta Yıldız 26"/>
          <p:cNvSpPr/>
          <p:nvPr/>
        </p:nvSpPr>
        <p:spPr>
          <a:xfrm>
            <a:off x="2664668" y="4437112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8" name="16-Nokta Yıldız 27"/>
          <p:cNvSpPr/>
          <p:nvPr/>
        </p:nvSpPr>
        <p:spPr>
          <a:xfrm>
            <a:off x="5652120" y="4398640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9" name="16-Nokta Yıldız 28"/>
          <p:cNvSpPr/>
          <p:nvPr/>
        </p:nvSpPr>
        <p:spPr>
          <a:xfrm>
            <a:off x="8172400" y="5733256"/>
            <a:ext cx="864096" cy="720080"/>
          </a:xfrm>
          <a:prstGeom prst="star1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mtClean="0">
                <a:solidFill>
                  <a:schemeClr val="tx1"/>
                </a:solidFill>
              </a:rPr>
              <a:t>60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936104"/>
          </a:xfrm>
        </p:spPr>
        <p:txBody>
          <a:bodyPr/>
          <a:lstStyle/>
          <a:p>
            <a:r>
              <a:rPr lang="tr-TR" sz="4500" dirty="0" smtClean="0">
                <a:solidFill>
                  <a:schemeClr val="bg1"/>
                </a:solidFill>
              </a:rPr>
              <a:t>TESTLERİN PUAN AĞIRLIKARLI</a:t>
            </a:r>
            <a:endParaRPr lang="tr-TR" sz="4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88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Komut Düğmesi: Ses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1835696" y="3212976"/>
            <a:ext cx="1042416" cy="104241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5" name="4 Diyagram"/>
          <p:cNvGraphicFramePr/>
          <p:nvPr/>
        </p:nvGraphicFramePr>
        <p:xfrm>
          <a:off x="467544" y="980728"/>
          <a:ext cx="8136904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936104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SAYISAL PUANI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9199281"/>
              </p:ext>
            </p:extLst>
          </p:nvPr>
        </p:nvGraphicFramePr>
        <p:xfrm>
          <a:off x="107504" y="1052736"/>
          <a:ext cx="2808312" cy="5688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</a:tblGrid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Acil Yardım ve Afet Yönetimi (Fakülte)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Adli Bilişim Mühendisliği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Ağaç İşleri Endüstri Mühendisliği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Aktüerya (Fakülte)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Aktüerya Bilimleri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Astronomi ve Uzay Bilimleri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Bahçe Bitkileri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Bahçe Bitkileri Üretimi ve Pazarlaması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Balıkçılık Teknolojisi (Fakülte)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Balıkçılık Teknolojisi Mühendisliği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Beslenme ve Diyetetik (Fakülte)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Bilgisayar Bilimleri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Bilgisayar Mühendisliği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5506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Bilgisayar ve Öğretim Teknolojileri Öğretmenliği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Bilgisayar ve Yazılım Mühendisliği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Bilgisayar-Enformatik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Bilişim Sistemleri Mühendisliği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>
                          <a:effectLst/>
                        </a:rPr>
                        <a:t>Bilişim Sistemleri ve Teknolojileri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51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u="none" strike="noStrike" dirty="0">
                          <a:effectLst/>
                        </a:rPr>
                        <a:t>Bitki Koruma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8399888"/>
              </p:ext>
            </p:extLst>
          </p:nvPr>
        </p:nvGraphicFramePr>
        <p:xfrm>
          <a:off x="3059832" y="1052736"/>
          <a:ext cx="2880320" cy="5688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Bitkisel Üretim ve Teknolojileri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Biyoenformatik ve Genetik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Biyokimya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Biyoloji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Biyoloji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Biyomedikal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Biyomühendislik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err="1">
                          <a:effectLst/>
                        </a:rPr>
                        <a:t>Biyosistem</a:t>
                      </a:r>
                      <a:r>
                        <a:rPr lang="tr-TR" sz="1400" u="none" strike="noStrike" dirty="0">
                          <a:effectLst/>
                        </a:rPr>
                        <a:t> Mühendisliği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Biyoteknoloji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Biyoteknoloji ve Moleküler Biyoloji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Cevher Hazırlama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Çevre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285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Deniz Ulaştırma İşletme Mühendisliği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Deri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Dijital Oyun Tasarımı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Dil ve Konuşma Terapisi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Diş Hekimliği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Ebelik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Eczacılık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15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Elektrik Mühendisliği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9183769"/>
              </p:ext>
            </p:extLst>
          </p:nvPr>
        </p:nvGraphicFramePr>
        <p:xfrm>
          <a:off x="6084168" y="1052736"/>
          <a:ext cx="2952328" cy="5819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/>
              </a:tblGrid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Elektrik-Elektronik Mühendisliği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Elektronik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316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Elektronik ve Haberleşme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Endüstri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Endüstri Mühendisliği Programları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Endüstri Tasarımı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Endüstri Ürünleri Tasarımı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Endüstri ve Sistem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Endüstriyel Tasarım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Endüstriyel Tasarım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Enerji Sistemleri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Enerji ve Malzeme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Ergoterapi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Fen Bilgisi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Fizik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Fizik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Fizik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Fizyoterapi ve </a:t>
                      </a:r>
                      <a:r>
                        <a:rPr lang="tr-TR" sz="1400" u="none" strike="noStrike" dirty="0" smtClean="0">
                          <a:effectLst/>
                        </a:rPr>
                        <a:t>Rehabilitasyon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16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Gemi İnşaatı ve Gemi Makineleri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316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Gemi Makineleri İşletme </a:t>
                      </a:r>
                      <a:r>
                        <a:rPr lang="tr-TR" sz="1400" u="none" strike="noStrike" dirty="0" smtClean="0">
                          <a:effectLst/>
                        </a:rPr>
                        <a:t>Müh. (Fakülte)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61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2963391"/>
              </p:ext>
            </p:extLst>
          </p:nvPr>
        </p:nvGraphicFramePr>
        <p:xfrm>
          <a:off x="107504" y="116632"/>
          <a:ext cx="2959100" cy="670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9100"/>
              </a:tblGrid>
              <a:tr h="39291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Gemi ve Deniz Teknolojisi Mühendisliği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Gemi ve Yat Tasarımı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Genetik ve Biyomühendislik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91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Genetik ve Yaşam Bilimleri Programları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Geomatik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Gerontoloji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Gıda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Harita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91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Havacılık Elektrik ve Elektroniği (Fakülte)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Havacılık ve Uzay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Hayvansal Üretim ve Teknolojileri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Hemşirelik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91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Hemşirelik ve Sağlık Hizmetleri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Hidrojeoloji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İç Mimarlık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İlköğretim Matematik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İmalat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İnşaat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İstatistik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İstatistik ve Bilgisayar Bilimleri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İş Sağlığı ve Güvenliği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İşletme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Jeofizik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Jeoloji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60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Kanatlı Hayvan yetiştiriciliği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3959834"/>
              </p:ext>
            </p:extLst>
          </p:nvPr>
        </p:nvGraphicFramePr>
        <p:xfrm>
          <a:off x="3125068" y="116627"/>
          <a:ext cx="2959100" cy="6741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9100"/>
              </a:tblGrid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Kentsel Tasarım ve Peyzaj Mimarisi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Kentsel Tasarım ve Peyzaj Mimarlığı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Kimya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Kimya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286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Kimya Mühendisliği ve Uygulamalı Kimya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Kimya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Kimya ve Süreç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Kimya-Biyoloji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Kontrol ve Otomasyon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Lif ve Polimer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Maden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Makine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Makine ve İmalat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Malzeme Bilimi ve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877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Malzeme Bilimi ve Nanoteknoloji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Malzeme Bilimi ve Teknolojileri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Malzeme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Matematik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Matematik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Matematik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Matematik ve Bilgisayar Bilimleri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Matematik-Bilgisayar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70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Mekatronik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Mekatronik Sistemler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6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err="1">
                          <a:effectLst/>
                        </a:rPr>
                        <a:t>Metalurji</a:t>
                      </a:r>
                      <a:r>
                        <a:rPr lang="tr-TR" sz="1400" u="none" strike="noStrike" dirty="0">
                          <a:effectLst/>
                        </a:rPr>
                        <a:t> ve Malzeme Mühendisliği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9768387"/>
              </p:ext>
            </p:extLst>
          </p:nvPr>
        </p:nvGraphicFramePr>
        <p:xfrm>
          <a:off x="6184900" y="116632"/>
          <a:ext cx="2851596" cy="6741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1596"/>
              </a:tblGrid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Meteoroloji Mühendisliği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Mimarlık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Moleküler Biyoloji ve Genetik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Mühendislik Programları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024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Mühendislik ve Doğa Bilimleri Programları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Nanobilim ve Nanoteknoloji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Nanoteknoloji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Nükleer Enerji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Odyoloji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Optik ve Akustik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Orman Endüstrisi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Orman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Ortez-Protez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Otomotiv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Petrol ve Doğalgaz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Peyzaj Mimarlığı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Pilot Eğitimi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Pilotaj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Polimer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Raylı Sistemler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Su Ürünleri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Süt Teknolojisi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Şehir ve Bölge Planlama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9024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Tarım Makineleri ve Teknolojileri Mühendisliği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04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Tarımsal </a:t>
                      </a:r>
                      <a:r>
                        <a:rPr lang="tr-TR" sz="1400" u="none" strike="noStrike" dirty="0" err="1">
                          <a:effectLst/>
                        </a:rPr>
                        <a:t>Biyoteknoloji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565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0859209"/>
              </p:ext>
            </p:extLst>
          </p:nvPr>
        </p:nvGraphicFramePr>
        <p:xfrm>
          <a:off x="2627784" y="476668"/>
          <a:ext cx="3960440" cy="6264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/>
              </a:tblGrid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Tarımsal Genetik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Tarımsal Yapılar ve Sulama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Tarla Bitkileri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Tekstil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Tıp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Tıp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Toprak Bilimi ve Bitki Besleme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Uçak Elektrik-Elektronik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Uçak Gövde-Motor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Uçak Gövde-Motor Bakım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Uçak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Uçak ve Uzay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Ulaştırma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Uzay Bilimleri ve Teknolojileri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Uzay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Veteriner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Yaban Hayatı Ekolojisi ve Yönetimi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Yazılım Mühendisliği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972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Zootekni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099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3966895"/>
              </p:ext>
            </p:extLst>
          </p:nvPr>
        </p:nvGraphicFramePr>
        <p:xfrm>
          <a:off x="103290" y="974882"/>
          <a:ext cx="2812526" cy="5679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526"/>
              </a:tblGrid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Aile ve Tüketici Bilimleri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Aktüerya ve Risk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Antropoloji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Arkeoloji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Avrupa Birliği İlişkileri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Bankacılık ve Finans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Bankacılık ve Sigortacılık 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60876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Beden Eğitimi ve Spor Öğretmenliği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Bilgi ve Belge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Bilim Tarihi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10035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Çalışma Ekonomisi ve Endüstri İlişkileri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Çocuk Gelişimi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Deniz İşletmeciliği ve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Denizcilik İşletmeleri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Ekonometri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Ekonomi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Ekonomi ve Finans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10035">
                <a:tc>
                  <a:txBody>
                    <a:bodyPr/>
                    <a:lstStyle/>
                    <a:p>
                      <a:pPr algn="l" fontAlgn="b"/>
                      <a:r>
                        <a:rPr lang="nn-NO" sz="1500" u="none" strike="noStrike" dirty="0">
                          <a:effectLst/>
                        </a:rPr>
                        <a:t>Elektronik </a:t>
                      </a:r>
                      <a:r>
                        <a:rPr lang="nn-NO" sz="1500" u="none" strike="noStrike" dirty="0" smtClean="0">
                          <a:effectLst/>
                        </a:rPr>
                        <a:t>Ticaret </a:t>
                      </a:r>
                      <a:r>
                        <a:rPr lang="nn-NO" sz="1500" u="none" strike="noStrike" dirty="0">
                          <a:effectLst/>
                        </a:rPr>
                        <a:t>ve </a:t>
                      </a:r>
                      <a:r>
                        <a:rPr lang="nn-NO" sz="1500" u="none" strike="noStrike" dirty="0" smtClean="0">
                          <a:effectLst/>
                        </a:rPr>
                        <a:t>Tek</a:t>
                      </a:r>
                      <a:r>
                        <a:rPr lang="tr-TR" sz="1500" u="none" strike="noStrike" dirty="0" smtClean="0">
                          <a:effectLst/>
                        </a:rPr>
                        <a:t>.</a:t>
                      </a:r>
                      <a:r>
                        <a:rPr lang="nn-NO" sz="1500" u="none" strike="noStrike" dirty="0" smtClean="0">
                          <a:effectLst/>
                        </a:rPr>
                        <a:t> </a:t>
                      </a:r>
                      <a:r>
                        <a:rPr lang="nn-NO" sz="1500" u="none" strike="noStrike" dirty="0">
                          <a:effectLst/>
                        </a:rPr>
                        <a:t>Yönetimi</a:t>
                      </a:r>
                      <a:endParaRPr lang="nn-NO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2062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Enerji Yönetimi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5164432"/>
              </p:ext>
            </p:extLst>
          </p:nvPr>
        </p:nvGraphicFramePr>
        <p:xfrm>
          <a:off x="3059832" y="980728"/>
          <a:ext cx="2880320" cy="5688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Eşit Ağırlıklı Programlar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Felsefe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Felsefe Grubu Öğretmenliği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Finansal Ekonometri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87313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Gayrimenkul Geliştirme ve Yönetimi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87313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Gayrimenkul ve Varlık Değerleme (Fakülte)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Girişimcilik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Grafik Tasarım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Grafik Tasarımı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Havacılık Yönetimi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Hukuk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İç Mimarlık ve Çevre Tasarımı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87313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İktisadi ve İdari Bilimler Programları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İktisadi ve İdari Programlar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İktisat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İnsan Kaynakları </a:t>
                      </a:r>
                      <a:r>
                        <a:rPr lang="tr-TR" sz="1500" u="none" strike="noStrike" dirty="0" smtClean="0">
                          <a:effectLst/>
                        </a:rPr>
                        <a:t>Yönetimi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İnsan ve Toplum Bilimleri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İslam Ekonomisi ve Finans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İşletme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629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İşletme Enformatiği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1301569"/>
              </p:ext>
            </p:extLst>
          </p:nvPr>
        </p:nvGraphicFramePr>
        <p:xfrm>
          <a:off x="6084168" y="980728"/>
          <a:ext cx="2880320" cy="567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/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İşletme Yönetimi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İşletme-Ekonomi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Kamu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Klasik Arkeoloji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Konaklama İşletmeciliği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Kuyumculuk ve Mücevher Tasarımı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Kültür Varlıklarını Koruma ve Onarım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Küresel Siyaset ve Uluslararası İlişkiler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Lojistik Yönetimi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Maliye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Moda Tasarımı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Moda ve Tekstil Tasarımı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Muhasebe ve Denetim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Muhasebe ve Finans </a:t>
                      </a:r>
                      <a:r>
                        <a:rPr lang="tr-TR" sz="1500" u="none" strike="noStrike" dirty="0" smtClean="0">
                          <a:effectLst/>
                        </a:rPr>
                        <a:t>Yönetimi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 smtClean="0">
                          <a:effectLst/>
                        </a:rPr>
                        <a:t>Muhasebe ve Finansal Yönetim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Müzecilik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Öğretmenlik Programları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Pazarlama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>
                          <a:effectLst/>
                        </a:rPr>
                        <a:t>Protohistorya ve Ön Asya Arkeolojisi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tr-TR" sz="1500" u="none" strike="noStrike" dirty="0">
                          <a:effectLst/>
                        </a:rPr>
                        <a:t>Psikoloji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936104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EŞİT AĞIRLIK PUANI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9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xmlns="" val="182323686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063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2261821"/>
              </p:ext>
            </p:extLst>
          </p:nvPr>
        </p:nvGraphicFramePr>
        <p:xfrm>
          <a:off x="251520" y="188640"/>
          <a:ext cx="4104456" cy="6558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/>
              </a:tblGrid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Rehberlik ve Psikolojik Danışmanlık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Rekreasyon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Sağlık İdaresi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Sağlık Yönetimi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Sanat ve Sosyal Bilimler Programları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40503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Sermaye Piyasaları ve Portföy Yönetimi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Seyahat İşletmeciliği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40503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Seyahat İşletmeciliği ve Turizm Rehberliği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Sınıf Öğretmenliği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Sigortacılık ve Risk Yönetimi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Sigortacılık ve Sosyal Güvenlik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Siyaset Bilimi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Siyaset Bilimi ve Kamu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Siyaset Bilimi ve Uluslararası İlişkiler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Sosyal Hizmet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Sosyoloji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Spor Yöneticiliği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Takı Tasarımı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Tarım Ekonomisi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Tarih Öncesi Arkeolojisi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40503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Taşınabilir Kültür Varlıklarını Koruma ve Onarım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Teknoloji ve Bilgi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Tekstil Tasarımı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Tekstil ve Moda Tasarımı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081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Turizm İşletmeciliği (Fakülte)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1468749"/>
              </p:ext>
            </p:extLst>
          </p:nvPr>
        </p:nvGraphicFramePr>
        <p:xfrm>
          <a:off x="4932040" y="188640"/>
          <a:ext cx="3816424" cy="6552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4"/>
              </a:tblGrid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Turizm ve Otel Yöneticiliği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Turizm ve Otelcilik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Türk İslam Arkeolojisi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Ulaştırma ve Lojistik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Finans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Finans ve Bankacılık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Girişimcilik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İlişkiler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İşletme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İşletme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İşletmecilik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İşletmecilik ve Ticaret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Lojistik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32805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Lojistik ve Taşımacılık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Lojistik Yönetimi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Ticaret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Ticaret ve Finans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Ticaret ve Finansman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32805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Ticaret ve İşletmecilik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Ticaret ve Lojistik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4830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Uluslararası Ticaret ve Lojistik Yönetimi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Yerel Yönetimler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Yiyecek İçecek İşletmeciliği (Fakülte)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>
                          <a:effectLst/>
                        </a:rPr>
                        <a:t>Yönetim Bilimleri Programları</a:t>
                      </a:r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  <a:tr h="2460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Yönetim Bilişim Sistemleri (Fakülte)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41" marR="8741" marT="874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42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7923966"/>
              </p:ext>
            </p:extLst>
          </p:nvPr>
        </p:nvGraphicFramePr>
        <p:xfrm>
          <a:off x="101104" y="836712"/>
          <a:ext cx="3030736" cy="6021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0736"/>
              </a:tblGrid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Animasyon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Animasyon ve Oyun Tasarımı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Arkeoloji ve Sanat Tarihi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Azerbaycan Türkçesi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Basın ve Yayın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85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Canlandırma Filmi Tasarım ve Yönetimi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Coğrafya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Coğrafya Öğretmenliği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Çağdaş Türk Lehçeleri ve Edebiyatları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Çerkez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Çizgi Film ve Animasyon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El Sanatları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Film Tasarım ve Yazarlık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Film Tasarım ve Yönetmenliği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Film Tasarımı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Fotoğraf ve Video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85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Gastronomi ve Mutfak Sanatları (Fakülte)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Gazetecilik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Geleneksel Türk Sanatları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Görsel İletişim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Görsel İletişim Tasarımı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Görsel Sanatlar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3857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Görsel Sanatlar ve Görsel İletişim Tasarımı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240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Halkbilim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8692463"/>
              </p:ext>
            </p:extLst>
          </p:nvPr>
        </p:nvGraphicFramePr>
        <p:xfrm>
          <a:off x="3275856" y="836712"/>
          <a:ext cx="2736304" cy="6021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/>
              </a:tblGrid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Halkla İlişkiler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Halkla İlişkiler ve Reklamcılık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Halkla İlişkiler ve Tanıtım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Hititoloji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İlahiyat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İletişim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İletişim Bilimleri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İletişim Sanatları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İletişim Tasarımı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İletişim Tasarımı ve Medya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İletişim Tasarımı ve Yönetimi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İletişim ve Tasarım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İslam ve Din Bilimleri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İslami İlimler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Kurgu-Ses ve Görüntü Yönetimi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Kültür ve İletişim Bilimleri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Kürt Dili ve Edebiyatı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Medya ve Görsel Sanatlar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Medya ve İletişim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402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Medya ve İletişim Sistemleri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Okul Öncesi Öğretmenliği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Özel Eğitim Öğretmenliği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Radyo ve Televizyon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Radyo, Televizyon ve Sinema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3196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Reklam Tasarımı ve İletişimi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2458738"/>
              </p:ext>
            </p:extLst>
          </p:nvPr>
        </p:nvGraphicFramePr>
        <p:xfrm>
          <a:off x="6116464" y="836712"/>
          <a:ext cx="2992040" cy="6021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2040"/>
              </a:tblGrid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Reklamcılık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Reklamcılık ve Halkla İlişkiler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Rekreasyon Yönetimi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Sanat Tarihi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Sanat ve Kültür Yönetimi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Sanat Yönetimi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Sinema ve Dijital Medya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Sinema ve Televizyon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Sosyal Bilgiler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Sümeroloji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Süryani Dili ve Edebiyatı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Tarih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Tarih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221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Televizyon Haberciliği ve Programcılığı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Tiyatro Eleştirmenliği ve Dramaturji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Türk Dili ve Edebiyatı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Türk Dili ve Edebiyatı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Türk Halkbilimi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Türkçe Öğretmenliği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Yeni Medya (Fakülte)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Yeni Medya ve Gazetecilik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Yeni Medya ve İletişim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Yeni Medya ve İletişim Sistemleri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12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Zaza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864096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SÖZEL PUANI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3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e-okul.meb.gov.tr/OrtaOgretim/OOMResimGoster.asp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s://e-okul.meb.gov.tr/OrtaOgretim/OOMResimGoster.asp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s://e-okul.meb.gov.tr/OrtaOgretim/OOMResimGoster.aspx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8" descr="https://e-okul.meb.gov.tr/OrtaOgretim/OOMResimGoster.aspx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5064574"/>
              </p:ext>
            </p:extLst>
          </p:nvPr>
        </p:nvGraphicFramePr>
        <p:xfrm>
          <a:off x="160412" y="860251"/>
          <a:ext cx="4195564" cy="6002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5564"/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Alman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Almanca Öğretmenliği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Amerikan Kültürü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Arap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Arapça Öğretmenliği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Arnavut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Boşnak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Bulgar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Çağdaş Yunan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 err="1">
                          <a:effectLst/>
                        </a:rPr>
                        <a:t>Çeviribilim</a:t>
                      </a:r>
                      <a:r>
                        <a:rPr lang="tr-TR" sz="1500" u="none" strike="noStrike" dirty="0">
                          <a:effectLst/>
                        </a:rPr>
                        <a:t> (Alm., </a:t>
                      </a:r>
                      <a:r>
                        <a:rPr lang="tr-TR" sz="1500" u="none" strike="noStrike" dirty="0" err="1">
                          <a:effectLst/>
                        </a:rPr>
                        <a:t>Fra</a:t>
                      </a:r>
                      <a:r>
                        <a:rPr lang="tr-TR" sz="1500" u="none" strike="noStrike" dirty="0">
                          <a:effectLst/>
                        </a:rPr>
                        <a:t>., İng.)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 err="1">
                          <a:effectLst/>
                        </a:rPr>
                        <a:t>Çeviribilim</a:t>
                      </a:r>
                      <a:r>
                        <a:rPr lang="tr-TR" sz="1500" u="none" strike="noStrike" dirty="0">
                          <a:effectLst/>
                        </a:rPr>
                        <a:t> (Batı Dilleri)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 err="1">
                          <a:effectLst/>
                        </a:rPr>
                        <a:t>Çeviribilim</a:t>
                      </a:r>
                      <a:r>
                        <a:rPr lang="tr-TR" sz="1500" u="none" strike="noStrike" dirty="0">
                          <a:effectLst/>
                        </a:rPr>
                        <a:t> (Doğu Dilleri)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8731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Çin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Dilbilim (Alm., </a:t>
                      </a:r>
                      <a:r>
                        <a:rPr lang="tr-TR" sz="1500" u="none" strike="noStrike" dirty="0" err="1">
                          <a:effectLst/>
                        </a:rPr>
                        <a:t>Fra</a:t>
                      </a:r>
                      <a:r>
                        <a:rPr lang="tr-TR" sz="1500" u="none" strike="noStrike" dirty="0">
                          <a:effectLst/>
                        </a:rPr>
                        <a:t>., İng.)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Dilbilim (Batı Dilleri)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Dilbilim (Doğu Dilleri)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Dilbilimi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Ermeni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Eski Yunan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Fars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Fransız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Fransızca Öğretmenliği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Gürcü Dili ve Edebiyatı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>
                          <a:effectLst/>
                        </a:rPr>
                        <a:t>Hindoloji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500" u="none" strike="noStrike" dirty="0" err="1">
                          <a:effectLst/>
                        </a:rPr>
                        <a:t>Hungaroloji</a:t>
                      </a:r>
                      <a:endParaRPr lang="tr-TR" sz="15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085360"/>
              </p:ext>
            </p:extLst>
          </p:nvPr>
        </p:nvGraphicFramePr>
        <p:xfrm>
          <a:off x="4788024" y="836712"/>
          <a:ext cx="4104456" cy="60040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/>
              </a:tblGrid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İbrani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İngiliz Dil Bilimi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İngiliz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İngiliz Dili ve Karşılaştırmalı Edebiyat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İngilizce Öğretmenliği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İspanyol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İtalyan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Japon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Japonca Öğretmenliği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Karşılaştırmalı Edebiyat (Alm., </a:t>
                      </a:r>
                      <a:r>
                        <a:rPr lang="tr-TR" sz="1400" u="none" strike="noStrike" dirty="0" err="1">
                          <a:effectLst/>
                        </a:rPr>
                        <a:t>Fra</a:t>
                      </a:r>
                      <a:r>
                        <a:rPr lang="tr-TR" sz="1400" u="none" strike="noStrike" dirty="0">
                          <a:effectLst/>
                        </a:rPr>
                        <a:t>., İng.)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Karşılaştırmalı Edebiyat (Batı Dilleri)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Karşılaştırmalı Edebiyat (Doğu Dilleri)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Kore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Latin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Leh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Mütercim-Tercümanlık (Alm., </a:t>
                      </a:r>
                      <a:r>
                        <a:rPr lang="tr-TR" sz="1400" u="none" strike="noStrike" dirty="0" err="1">
                          <a:effectLst/>
                        </a:rPr>
                        <a:t>Fra</a:t>
                      </a:r>
                      <a:r>
                        <a:rPr lang="tr-TR" sz="1400" u="none" strike="noStrike" dirty="0">
                          <a:effectLst/>
                        </a:rPr>
                        <a:t>., İng.)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Mütercim-Tercümanlık (Batı Dilleri)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Mütercim-Tercümanlık (Doğu Dilleri)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Polonya Dili ve Kültürü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Rus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Sinoloji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Turizm Rehberliği (Alm., </a:t>
                      </a:r>
                      <a:r>
                        <a:rPr lang="tr-TR" sz="1400" u="none" strike="noStrike" dirty="0" err="1">
                          <a:effectLst/>
                        </a:rPr>
                        <a:t>Fra</a:t>
                      </a:r>
                      <a:r>
                        <a:rPr lang="tr-TR" sz="1400" u="none" strike="noStrike" dirty="0">
                          <a:effectLst/>
                        </a:rPr>
                        <a:t>., İng.) (Fakülte)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Turizm Rehberliği (Alm., </a:t>
                      </a:r>
                      <a:r>
                        <a:rPr lang="tr-TR" sz="1400" u="none" strike="noStrike" dirty="0" err="1">
                          <a:effectLst/>
                        </a:rPr>
                        <a:t>Fra</a:t>
                      </a:r>
                      <a:r>
                        <a:rPr lang="tr-TR" sz="1400" u="none" strike="noStrike" dirty="0">
                          <a:effectLst/>
                        </a:rPr>
                        <a:t>., İng.) (Yüksekokul)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Turizm Rehberliği (Batı Dilleri)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Turizm Rehberliği (Doğu Dilleri)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Urdu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  <a:tr h="219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>
                          <a:effectLst/>
                        </a:rPr>
                        <a:t>Yunan Dili ve Edebiyatı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012" marR="9012" marT="9012" marB="0" anchor="b"/>
                </a:tc>
              </a:tr>
            </a:tbl>
          </a:graphicData>
        </a:graphic>
      </p:graphicFrame>
      <p:sp>
        <p:nvSpPr>
          <p:cNvPr id="8" name="Başlık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864096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DİL  PUANI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582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60020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12. SINIFA HAZIRLIK İÇİN NELER YAPILABİLİR.</a:t>
            </a: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893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1560" y="820688"/>
            <a:ext cx="8229600" cy="1600200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11. Sınıftan Eksikleriniz varsa onları tamamlayın.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590872" y="3484984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1"/>
                </a:solidFill>
              </a:rPr>
              <a:t>Her gün mutlaka kitap okuyun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864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96944" cy="1600200"/>
          </a:xfrm>
        </p:spPr>
        <p:txBody>
          <a:bodyPr/>
          <a:lstStyle/>
          <a:p>
            <a:r>
              <a:rPr lang="tr-TR" sz="2500" dirty="0" smtClean="0">
                <a:solidFill>
                  <a:schemeClr val="bg1"/>
                </a:solidFill>
              </a:rPr>
              <a:t>- Çalışmaya </a:t>
            </a:r>
            <a:r>
              <a:rPr lang="tr-TR" sz="2500" dirty="0" smtClean="0">
                <a:solidFill>
                  <a:schemeClr val="bg1"/>
                </a:solidFill>
              </a:rPr>
              <a:t>erken başlamanız avantajdır. </a:t>
            </a:r>
            <a:r>
              <a:rPr lang="tr-TR" sz="2500" dirty="0" smtClean="0">
                <a:solidFill>
                  <a:schemeClr val="bg1"/>
                </a:solidFill>
              </a:rPr>
              <a:t> Ancak </a:t>
            </a:r>
            <a:r>
              <a:rPr lang="tr-TR" sz="2500" dirty="0" smtClean="0">
                <a:solidFill>
                  <a:schemeClr val="bg1"/>
                </a:solidFill>
              </a:rPr>
              <a:t>unutmayın bu bir süreçtir ve uzun sürecektir.  Temponuzu tüm süreci düşünerek ayarlayın</a:t>
            </a:r>
            <a:r>
              <a:rPr lang="tr-TR" sz="2500" dirty="0" smtClean="0"/>
              <a:t>.</a:t>
            </a:r>
            <a:endParaRPr lang="tr-TR" sz="2500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395536" y="4005064"/>
            <a:ext cx="8496944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z="2500" dirty="0" smtClean="0">
                <a:solidFill>
                  <a:schemeClr val="bg1"/>
                </a:solidFill>
              </a:rPr>
              <a:t>-Gireceğiniz sınavı iyi tanıyın ve strateji geliştirin.</a:t>
            </a:r>
          </a:p>
          <a:p>
            <a:endParaRPr lang="tr-TR" sz="2500" dirty="0">
              <a:solidFill>
                <a:schemeClr val="bg1"/>
              </a:solidFill>
            </a:endParaRPr>
          </a:p>
          <a:p>
            <a:r>
              <a:rPr lang="tr-TR" sz="2500" dirty="0" smtClean="0">
                <a:solidFill>
                  <a:schemeClr val="bg1"/>
                </a:solidFill>
              </a:rPr>
              <a:t>- Mümkünse yeni eğitim öğretim dönemine kadar bazı temel konuları çalışın ve altyapı oluşturun.</a:t>
            </a:r>
            <a:endParaRPr lang="tr-TR" sz="2500" dirty="0"/>
          </a:p>
        </p:txBody>
      </p:sp>
    </p:spTree>
    <p:extLst>
      <p:ext uri="{BB962C8B-B14F-4D97-AF65-F5344CB8AC3E}">
        <p14:creationId xmlns:p14="http://schemas.microsoft.com/office/powerpoint/2010/main" xmlns="" val="6494459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MATEMATİK TYT 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KONU SORU DAĞILIMI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-2" y="1500173"/>
          <a:ext cx="9143997" cy="5357832"/>
        </p:xfrm>
        <a:graphic>
          <a:graphicData uri="http://schemas.openxmlformats.org/drawingml/2006/table">
            <a:tbl>
              <a:tblPr/>
              <a:tblGrid>
                <a:gridCol w="2228362"/>
                <a:gridCol w="537882"/>
                <a:gridCol w="537882"/>
                <a:gridCol w="461041"/>
                <a:gridCol w="614723"/>
                <a:gridCol w="537882"/>
                <a:gridCol w="614723"/>
                <a:gridCol w="614723"/>
                <a:gridCol w="614723"/>
                <a:gridCol w="614723"/>
                <a:gridCol w="614723"/>
                <a:gridCol w="614723"/>
                <a:gridCol w="537887"/>
              </a:tblGrid>
              <a:tr h="2408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bg1"/>
                          </a:solidFill>
                          <a:latin typeface="Arial Tur"/>
                        </a:rPr>
                        <a:t>MATEMATİK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2022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2021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2019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2013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2012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Temel </a:t>
                      </a:r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Kavramlar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Sayı Basamakları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32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Bölünebilme Kuralları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OBEB-OKEK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5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Rasyonel Sayılar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Basit Eşitsizlikler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Mutlak Değer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Üslü Sayılar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sng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Tur"/>
                          <a:hlinkClick r:id="rId2"/>
                        </a:rPr>
                        <a:t>2</a:t>
                      </a:r>
                      <a:endParaRPr lang="tr-TR" sz="1400" b="0" i="0" u="sng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Tur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Köklü Sayılar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Çarpanlara Ayırma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Oran-Orantı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 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Denklem Çözme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Problemler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8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5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Kümeler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sng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Tur"/>
                          <a:hlinkClick r:id="rId2"/>
                        </a:rPr>
                        <a:t>1</a:t>
                      </a:r>
                      <a:endParaRPr lang="tr-TR" sz="1400" b="0" i="0" u="sng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Tur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Mantık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 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Fonksiyonlar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Polinomlar</a:t>
                      </a:r>
                      <a:endParaRPr lang="tr-T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egoe UI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104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Permütasyon</a:t>
                      </a:r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-Kombinasyon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Olasılık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5185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Veri – İstatistik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2795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1" y="260648"/>
            <a:ext cx="8229600" cy="792088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ÇALIŞMA TAVSİYELERİ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-2" y="1071547"/>
          <a:ext cx="9143997" cy="5786460"/>
        </p:xfrm>
        <a:graphic>
          <a:graphicData uri="http://schemas.openxmlformats.org/drawingml/2006/table">
            <a:tbl>
              <a:tblPr/>
              <a:tblGrid>
                <a:gridCol w="2228362"/>
                <a:gridCol w="537882"/>
                <a:gridCol w="537882"/>
                <a:gridCol w="461041"/>
                <a:gridCol w="614723"/>
                <a:gridCol w="537882"/>
                <a:gridCol w="614723"/>
                <a:gridCol w="614723"/>
                <a:gridCol w="614723"/>
                <a:gridCol w="614723"/>
                <a:gridCol w="614723"/>
                <a:gridCol w="614723"/>
                <a:gridCol w="537887"/>
              </a:tblGrid>
              <a:tr h="26017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chemeClr val="bg1"/>
                          </a:solidFill>
                          <a:latin typeface="Arial Tur"/>
                        </a:rPr>
                        <a:t>MATEMATİK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2022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2021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2019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2013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2012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4232"/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Temel </a:t>
                      </a:r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Kavramlar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Sayı Basamakları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9506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Bölünebilme Kuralları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OBEB-OKEK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5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Rasyonel Sayılar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Basit Eşitsizlikler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Mutlak Değer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Üslü Sayılar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sng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Tur"/>
                          <a:hlinkClick r:id="rId2"/>
                        </a:rPr>
                        <a:t>2</a:t>
                      </a:r>
                      <a:endParaRPr lang="tr-TR" sz="1400" b="0" i="0" u="sng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Tur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Köklü Sayılar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Çarpanlara Ayırma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Oran-Orantı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 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Denklem Çözme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Problemler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8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5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10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Kümeler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sng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Tur"/>
                          <a:hlinkClick r:id="rId2"/>
                        </a:rPr>
                        <a:t>1</a:t>
                      </a:r>
                      <a:endParaRPr lang="tr-TR" sz="1400" b="0" i="0" u="sng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Tur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Mantık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 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Fonksiyonlar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Polinomlar</a:t>
                      </a:r>
                      <a:endParaRPr lang="tr-T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egoe UI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352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Permütasyon</a:t>
                      </a:r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-Kombinasyon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Olasılık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719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Veri – İstatistik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6376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GEOMETRİ TYT 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KONU SORU DAĞILIMI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14273" y="1714486"/>
          <a:ext cx="8715444" cy="3744196"/>
        </p:xfrm>
        <a:graphic>
          <a:graphicData uri="http://schemas.openxmlformats.org/drawingml/2006/table">
            <a:tbl>
              <a:tblPr/>
              <a:tblGrid>
                <a:gridCol w="1400184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</a:tblGrid>
              <a:tr h="31806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Arial Tur"/>
                        </a:rPr>
                        <a:t>GEOMETRİ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2022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2019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2013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2012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Açılar ve </a:t>
                      </a:r>
                      <a:r>
                        <a:rPr lang="tr-TR" sz="1400" b="0" i="0" u="none" strike="noStrike" dirty="0" smtClean="0">
                          <a:solidFill>
                            <a:schemeClr val="bg1"/>
                          </a:solidFill>
                          <a:latin typeface="Segoe UI"/>
                        </a:rPr>
                        <a:t>Üçgenler</a:t>
                      </a:r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Segoe UI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Çokgenler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Yamuk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Eşkenar Dörtgen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err="1">
                          <a:solidFill>
                            <a:schemeClr val="bg1"/>
                          </a:solidFill>
                          <a:latin typeface="Segoe UI"/>
                        </a:rPr>
                        <a:t>Deltoid</a:t>
                      </a:r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Segoe UI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Kare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Dikdörtgen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Çember ve Daire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Analitik Geometri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Katı Cisimler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sng" strike="noStrike">
                          <a:solidFill>
                            <a:schemeClr val="bg1"/>
                          </a:solidFill>
                          <a:latin typeface="Arial Tur"/>
                          <a:hlinkClick r:id="rId2"/>
                        </a:rPr>
                        <a:t>2</a:t>
                      </a:r>
                      <a:endParaRPr lang="tr-TR" sz="1400" b="0" i="0" u="sng" strike="noStrike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0882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1" y="260648"/>
            <a:ext cx="8229600" cy="792088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ÇALIŞMA TAVSİYELERİ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14282" y="2214554"/>
          <a:ext cx="8715444" cy="3744196"/>
        </p:xfrm>
        <a:graphic>
          <a:graphicData uri="http://schemas.openxmlformats.org/drawingml/2006/table">
            <a:tbl>
              <a:tblPr/>
              <a:tblGrid>
                <a:gridCol w="1400184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  <a:gridCol w="609605"/>
              </a:tblGrid>
              <a:tr h="31806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Arial Tur"/>
                        </a:rPr>
                        <a:t>GEOMETRİ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2022</a:t>
                      </a:r>
                    </a:p>
                  </a:txBody>
                  <a:tcPr marL="6665" marR="6665" marT="666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2019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2013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2012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6665" marR="6665" marT="6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Açılar ve </a:t>
                      </a:r>
                      <a:r>
                        <a:rPr lang="tr-TR" sz="1400" b="0" i="0" u="none" strike="noStrike" dirty="0" smtClean="0">
                          <a:solidFill>
                            <a:schemeClr val="bg1"/>
                          </a:solidFill>
                          <a:latin typeface="Segoe UI"/>
                        </a:rPr>
                        <a:t>Üçgenler</a:t>
                      </a:r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Segoe UI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4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3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Çokgenler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Yamuk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Eşkenar Dörtgen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err="1">
                          <a:solidFill>
                            <a:schemeClr val="bg1"/>
                          </a:solidFill>
                          <a:latin typeface="Segoe UI"/>
                        </a:rPr>
                        <a:t>Deltoid</a:t>
                      </a:r>
                      <a:endParaRPr lang="tr-TR" sz="1400" b="0" i="0" u="none" strike="noStrike" dirty="0">
                        <a:solidFill>
                          <a:schemeClr val="bg1"/>
                        </a:solidFill>
                        <a:latin typeface="Segoe UI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Kare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Dikdörtgen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Çember ve Daire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Analitik Geometri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3252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Katı Cisimler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sng" strike="noStrike">
                          <a:solidFill>
                            <a:schemeClr val="bg1"/>
                          </a:solidFill>
                          <a:latin typeface="Arial Tur"/>
                          <a:hlinkClick r:id="rId2"/>
                        </a:rPr>
                        <a:t>2</a:t>
                      </a:r>
                      <a:endParaRPr lang="tr-TR" sz="1400" b="0" i="0" u="sng" strike="noStrike">
                        <a:solidFill>
                          <a:schemeClr val="bg1"/>
                        </a:solidFill>
                        <a:latin typeface="Arial Tur"/>
                      </a:endParaRP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2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1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chemeClr val="bg1"/>
                          </a:solidFill>
                          <a:latin typeface="Segoe UI"/>
                        </a:rPr>
                        <a:t>–</a:t>
                      </a:r>
                    </a:p>
                  </a:txBody>
                  <a:tcPr marL="6665" marR="6665" marT="66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980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tr-TR" sz="3000" dirty="0" smtClean="0">
                <a:solidFill>
                  <a:schemeClr val="bg1"/>
                </a:solidFill>
              </a:rPr>
              <a:t>TYT DE YER ALAN DERSLER</a:t>
            </a:r>
            <a:endParaRPr lang="tr-TR" sz="3000" dirty="0">
              <a:solidFill>
                <a:schemeClr val="bg1"/>
              </a:solidFill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4193165"/>
              </p:ext>
            </p:extLst>
          </p:nvPr>
        </p:nvGraphicFramePr>
        <p:xfrm>
          <a:off x="0" y="908720"/>
          <a:ext cx="91440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0034" y="357190"/>
            <a:ext cx="8229600" cy="1214422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TÜRKÇE TYT 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KONU SORU DAĞILIMI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14287" y="1500174"/>
          <a:ext cx="8929712" cy="527879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317497"/>
                <a:gridCol w="585555"/>
                <a:gridCol w="585555"/>
                <a:gridCol w="585555"/>
                <a:gridCol w="585555"/>
                <a:gridCol w="585555"/>
                <a:gridCol w="585555"/>
                <a:gridCol w="585555"/>
                <a:gridCol w="585555"/>
                <a:gridCol w="585555"/>
                <a:gridCol w="585555"/>
                <a:gridCol w="585555"/>
                <a:gridCol w="585555"/>
                <a:gridCol w="585555"/>
              </a:tblGrid>
              <a:tr h="7235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SORU DAĞILIMI</a:t>
                      </a:r>
                      <a:endParaRPr lang="tr-T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2022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2021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2020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2019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2018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2017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2016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2015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2014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2013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2012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2011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2010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6978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Ses Bilgisi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–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247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Dil Bilgisi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8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3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6334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Noktalama İşaretleri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sng" strike="noStrike" dirty="0">
                          <a:hlinkClick r:id="rId2"/>
                        </a:rPr>
                        <a:t>1</a:t>
                      </a:r>
                      <a:endParaRPr lang="tr-TR" sz="16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6813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Yazım Kuralları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–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6334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Anlatım Bozukluğu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–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677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Paragraf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20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20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20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6334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Cümlede Anlamı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7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7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7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7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7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7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60054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Sözcükte Anlamı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4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3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3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4171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SORU SAYISI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08828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1" y="260648"/>
            <a:ext cx="8229600" cy="792088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ÇALIŞMA TAVSİYELERİ</a:t>
            </a:r>
            <a:endParaRPr lang="tr-TR" dirty="0">
              <a:solidFill>
                <a:schemeClr val="bg1"/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-32" y="1428736"/>
          <a:ext cx="9072590" cy="527879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338578"/>
                <a:gridCol w="594924"/>
                <a:gridCol w="594924"/>
                <a:gridCol w="594924"/>
                <a:gridCol w="594924"/>
                <a:gridCol w="594924"/>
                <a:gridCol w="594924"/>
                <a:gridCol w="594924"/>
                <a:gridCol w="594924"/>
                <a:gridCol w="594924"/>
                <a:gridCol w="594924"/>
                <a:gridCol w="594924"/>
                <a:gridCol w="594924"/>
                <a:gridCol w="594924"/>
              </a:tblGrid>
              <a:tr h="7235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SORU DAĞILIMI</a:t>
                      </a:r>
                      <a:endParaRPr lang="tr-T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2022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/>
                        <a:t>2021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2020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2019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2018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2017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2016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2015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2014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2013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2012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2011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/>
                        <a:t>2010</a:t>
                      </a:r>
                      <a:endParaRPr lang="tr-TR" sz="1400" b="1" i="0" u="none" strike="noStrike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6978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Ses Bilgisi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–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247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Dil Bilgisi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8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3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6334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Noktalama İşaretleri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sng" strike="noStrike" dirty="0">
                          <a:hlinkClick r:id="rId2"/>
                        </a:rPr>
                        <a:t>1</a:t>
                      </a:r>
                      <a:endParaRPr lang="tr-TR" sz="16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6813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Yazım Kuralları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–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6334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Anlatım Bozukluğu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–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–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1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  <a:tr h="36777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Paragraf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26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25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26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22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20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23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20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20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3346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Cümlede Anlamı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7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7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7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6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6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7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7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6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7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0054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Sözcükte Anlamı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4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5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1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/>
                        <a:t>3</a:t>
                      </a:r>
                      <a:endParaRPr lang="tr-TR" sz="1600" b="0" i="0" u="none" strike="noStrike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3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2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3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3</a:t>
                      </a:r>
                      <a:endParaRPr lang="tr-TR" sz="1600" b="0" i="0" u="none" strike="noStrike" dirty="0">
                        <a:solidFill>
                          <a:srgbClr val="2C2F34"/>
                        </a:solidFill>
                        <a:latin typeface="Segoe UI"/>
                      </a:endParaRPr>
                    </a:p>
                  </a:txBody>
                  <a:tcPr marL="8328" marR="8328" marT="8328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171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SORU SAYISI</a:t>
                      </a:r>
                      <a:endParaRPr lang="tr-TR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/>
                        <a:t>40</a:t>
                      </a:r>
                      <a:endParaRPr lang="tr-TR" sz="1600" b="1" i="0" u="none" strike="noStrike" dirty="0">
                        <a:solidFill>
                          <a:srgbClr val="FFFFFF"/>
                        </a:solidFill>
                        <a:latin typeface="Segoe UI"/>
                      </a:endParaRPr>
                    </a:p>
                  </a:txBody>
                  <a:tcPr marL="8328" marR="8328" marT="832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980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25220"/>
          </a:xfr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tr-TR" sz="2500" dirty="0" smtClean="0">
                <a:solidFill>
                  <a:schemeClr val="bg1"/>
                </a:solidFill>
              </a:rPr>
              <a:t>YÜKSEKÖĞRENİME GEÇİŞ SİSTEMİ</a:t>
            </a:r>
            <a:endParaRPr lang="tr-TR" sz="25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7064510"/>
              </p:ext>
            </p:extLst>
          </p:nvPr>
        </p:nvGraphicFramePr>
        <p:xfrm>
          <a:off x="1285852" y="2143116"/>
          <a:ext cx="7143800" cy="4572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521"/>
                <a:gridCol w="2529341"/>
                <a:gridCol w="843114"/>
                <a:gridCol w="1386233"/>
                <a:gridCol w="1623591"/>
              </a:tblGrid>
              <a:tr h="70070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SINAV </a:t>
                      </a:r>
                      <a:r>
                        <a:rPr lang="tr-TR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İÇERİĞİ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SORU SAYISI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SÜRE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8713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TEMEL MATEAMATİK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40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165 </a:t>
                      </a:r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DK.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8713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TÜRKÇE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40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FEN BİL.</a:t>
                      </a:r>
                      <a:endParaRPr lang="tr-TR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BİYOLOJİ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FİZİK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KİMYA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</a:t>
                      </a:r>
                      <a:endParaRPr lang="tr-TR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SOSYAL BİL.</a:t>
                      </a:r>
                      <a:endParaRPr lang="tr-T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COĞRAFYA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DİN KÜLTÜRÜ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FELSEFE</a:t>
                      </a:r>
                      <a:endParaRPr lang="tr-TR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TARİH</a:t>
                      </a:r>
                      <a:endParaRPr lang="tr-TR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713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120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0" name="Yuvarlatılmış Dikdörtgen 9"/>
          <p:cNvSpPr/>
          <p:nvPr/>
        </p:nvSpPr>
        <p:spPr>
          <a:xfrm>
            <a:off x="214282" y="1142984"/>
            <a:ext cx="8678198" cy="910181"/>
          </a:xfrm>
          <a:prstGeom prst="roundRect">
            <a:avLst>
              <a:gd name="adj" fmla="val 10000"/>
            </a:avLst>
          </a:prstGeom>
          <a:solidFill>
            <a:srgbClr val="FF6600">
              <a:alpha val="89804"/>
            </a:srgb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tr-TR" sz="2200" b="1" dirty="0" smtClean="0"/>
              <a:t>TYT ( Temel Yeterlilik Testi )</a:t>
            </a:r>
          </a:p>
          <a:p>
            <a:pPr algn="ctr"/>
            <a:r>
              <a:rPr lang="tr-TR" sz="2200" b="1" dirty="0" smtClean="0"/>
              <a:t>Cumartesi, Sabahtan</a:t>
            </a:r>
            <a:endParaRPr lang="tr-TR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600200"/>
          </a:xfrm>
        </p:spPr>
        <p:txBody>
          <a:bodyPr/>
          <a:lstStyle/>
          <a:p>
            <a:r>
              <a:rPr lang="tr-TR" dirty="0" smtClean="0">
                <a:solidFill>
                  <a:srgbClr val="FF6600"/>
                </a:solidFill>
              </a:rPr>
              <a:t>TYT PUANI İLE NE YAPILABİLİR?</a:t>
            </a:r>
            <a:endParaRPr lang="tr-TR" dirty="0">
              <a:solidFill>
                <a:srgbClr val="FF66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1249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3000" b="1" dirty="0" smtClean="0">
                <a:solidFill>
                  <a:schemeClr val="bg1"/>
                </a:solidFill>
              </a:rPr>
              <a:t>2 YILLIK BÖLÜMLERE GİDİLEBİR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000" b="1" dirty="0" smtClean="0">
                <a:solidFill>
                  <a:schemeClr val="bg1"/>
                </a:solidFill>
              </a:rPr>
              <a:t>ÖZEL YETENEK SINAVI İLE ÖĞRENCİ ALAN OKULLARA BAŞVURABİLİR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000" b="1" dirty="0" smtClean="0">
                <a:solidFill>
                  <a:schemeClr val="bg1"/>
                </a:solidFill>
              </a:rPr>
              <a:t>HARP OKULLARINA BAŞVURABİLİR</a:t>
            </a:r>
            <a:endParaRPr lang="tr-TR"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xmlns="" val="22895210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132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272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25220"/>
          </a:xfr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tr-TR" sz="2500" dirty="0" smtClean="0">
                <a:solidFill>
                  <a:schemeClr val="bg1"/>
                </a:solidFill>
              </a:rPr>
              <a:t>YÜKSEKÖĞRENİME GEÇİŞ SİSTEMİ</a:t>
            </a:r>
            <a:endParaRPr lang="tr-TR" sz="25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1764988"/>
              </p:ext>
            </p:extLst>
          </p:nvPr>
        </p:nvGraphicFramePr>
        <p:xfrm>
          <a:off x="1142976" y="1928802"/>
          <a:ext cx="6643733" cy="4349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7836"/>
                <a:gridCol w="601405"/>
                <a:gridCol w="1328260"/>
                <a:gridCol w="59623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TESTLER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Soru Sayısı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Süre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49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Türk Dili </a:t>
                      </a:r>
                      <a:r>
                        <a:rPr lang="tr-TR" sz="1800" b="1" u="none" strike="noStrike" dirty="0" err="1" smtClean="0">
                          <a:effectLst/>
                        </a:rPr>
                        <a:t>Edb</a:t>
                      </a:r>
                      <a:r>
                        <a:rPr lang="tr-TR" sz="1800" b="1" u="none" strike="noStrike" dirty="0" smtClean="0">
                          <a:effectLst/>
                        </a:rPr>
                        <a:t>. </a:t>
                      </a:r>
                      <a:r>
                        <a:rPr lang="tr-TR" sz="1800" b="1" u="none" strike="noStrike" dirty="0">
                          <a:effectLst/>
                        </a:rPr>
                        <a:t>- Sosyal Biimler-1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40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180 DK.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Türk Dili Edebiyatı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24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Coğrafya - 1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Tarih - 1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Matematik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40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Sosyal Biimler-2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Coğrafya - 2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11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40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024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Din Kültürü ve Ahlak Bil</a:t>
                      </a:r>
                      <a:r>
                        <a:rPr lang="tr-TR" sz="1800" u="none" strike="noStrike" dirty="0" smtClean="0">
                          <a:effectLst/>
                        </a:rPr>
                        <a:t>.</a:t>
                      </a:r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Felsefe Grubu 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Tarih - 2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11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Fen Bilimleri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Biyoloji</a:t>
                      </a:r>
                      <a:endParaRPr lang="tr-T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tr-T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</a:t>
                      </a:r>
                      <a:endParaRPr lang="tr-T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Fizik</a:t>
                      </a:r>
                      <a:endParaRPr lang="tr-T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tr-T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49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Kimya</a:t>
                      </a:r>
                      <a:endParaRPr lang="tr-T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tr-TR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Yuvarlatılmış Dikdörtgen 7"/>
          <p:cNvSpPr/>
          <p:nvPr/>
        </p:nvSpPr>
        <p:spPr>
          <a:xfrm>
            <a:off x="0" y="857232"/>
            <a:ext cx="9144000" cy="1000132"/>
          </a:xfrm>
          <a:prstGeom prst="roundRect">
            <a:avLst>
              <a:gd name="adj" fmla="val 10000"/>
            </a:avLst>
          </a:prstGeom>
          <a:solidFill>
            <a:srgbClr val="FF6600">
              <a:alpha val="89804"/>
            </a:srgb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tr-TR" sz="2800" dirty="0" smtClean="0"/>
              <a:t>AYT  II. Oturum</a:t>
            </a:r>
          </a:p>
          <a:p>
            <a:pPr algn="ctr"/>
            <a:r>
              <a:rPr lang="tr-TR" sz="2800" dirty="0" smtClean="0"/>
              <a:t> HAZİRAN Pazar, Sabahtan</a:t>
            </a:r>
            <a:endParaRPr lang="tr-TR" sz="2800" dirty="0"/>
          </a:p>
        </p:txBody>
      </p:sp>
      <p:sp>
        <p:nvSpPr>
          <p:cNvPr id="11" name="Yuvarlatılmış Dikdörtgen 10"/>
          <p:cNvSpPr/>
          <p:nvPr/>
        </p:nvSpPr>
        <p:spPr>
          <a:xfrm>
            <a:off x="857224" y="6357958"/>
            <a:ext cx="7072362" cy="428628"/>
          </a:xfrm>
          <a:prstGeom prst="roundRect">
            <a:avLst>
              <a:gd name="adj" fmla="val 10000"/>
            </a:avLst>
          </a:prstGeom>
          <a:solidFill>
            <a:srgbClr val="FF6600">
              <a:alpha val="89804"/>
            </a:srgb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Yabancı Dil       80 soru 120 </a:t>
            </a:r>
            <a:r>
              <a:rPr lang="tr-TR" b="1" dirty="0" err="1" smtClean="0">
                <a:solidFill>
                  <a:schemeClr val="tx1"/>
                </a:solidFill>
              </a:rPr>
              <a:t>Dk</a:t>
            </a:r>
            <a:r>
              <a:rPr lang="tr-TR" b="1" dirty="0" smtClean="0">
                <a:solidFill>
                  <a:schemeClr val="tx1"/>
                </a:solidFill>
              </a:rPr>
              <a:t>.     </a:t>
            </a:r>
            <a:r>
              <a:rPr lang="tr-TR" b="1" dirty="0">
                <a:solidFill>
                  <a:schemeClr val="tx1"/>
                </a:solidFill>
              </a:rPr>
              <a:t>Haziran </a:t>
            </a:r>
            <a:r>
              <a:rPr lang="tr-TR" b="1" dirty="0" smtClean="0">
                <a:solidFill>
                  <a:schemeClr val="tx1"/>
                </a:solidFill>
              </a:rPr>
              <a:t>Pazar  Öğlenden Sonra   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51335856"/>
              </p:ext>
            </p:extLst>
          </p:nvPr>
        </p:nvGraphicFramePr>
        <p:xfrm>
          <a:off x="72008" y="116632"/>
          <a:ext cx="8964488" cy="618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2163</TotalTime>
  <Words>2932</Words>
  <Application>Microsoft Office PowerPoint</Application>
  <PresentationFormat>Ekran Gösterisi (4:3)</PresentationFormat>
  <Paragraphs>1672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Üst Düzey</vt:lpstr>
      <vt:lpstr>ÜNİVERSİTE   SINAV SİSTEMİ</vt:lpstr>
      <vt:lpstr>Slayt 2</vt:lpstr>
      <vt:lpstr>TYT DE YER ALAN DERSLER</vt:lpstr>
      <vt:lpstr>YÜKSEKÖĞRENİME GEÇİŞ SİSTEMİ</vt:lpstr>
      <vt:lpstr>TYT PUANI İLE NE YAPILABİLİR?</vt:lpstr>
      <vt:lpstr>Slayt 6</vt:lpstr>
      <vt:lpstr>Slayt 7</vt:lpstr>
      <vt:lpstr>YÜKSEKÖĞRENİME GEÇİŞ SİSTEMİ</vt:lpstr>
      <vt:lpstr>Slayt 9</vt:lpstr>
      <vt:lpstr>Slayt 10</vt:lpstr>
      <vt:lpstr>Slayt 11</vt:lpstr>
      <vt:lpstr>Slayt 12</vt:lpstr>
      <vt:lpstr>Slayt 13</vt:lpstr>
      <vt:lpstr>TESTLERİN PUAN AĞIRLIKARLI</vt:lpstr>
      <vt:lpstr>Slayt 15</vt:lpstr>
      <vt:lpstr>SAYISAL PUANI</vt:lpstr>
      <vt:lpstr>Slayt 17</vt:lpstr>
      <vt:lpstr>Slayt 18</vt:lpstr>
      <vt:lpstr>EŞİT AĞIRLIK PUANI</vt:lpstr>
      <vt:lpstr>Slayt 20</vt:lpstr>
      <vt:lpstr>SÖZEL PUANI</vt:lpstr>
      <vt:lpstr>DİL  PUANI</vt:lpstr>
      <vt:lpstr>12. SINIFA HAZIRLIK İÇİN NELER YAPILABİLİR.</vt:lpstr>
      <vt:lpstr>11. Sınıftan Eksikleriniz varsa onları tamamlayın.</vt:lpstr>
      <vt:lpstr>- Çalışmaya erken başlamanız avantajdır.  Ancak unutmayın bu bir süreçtir ve uzun sürecektir.  Temponuzu tüm süreci düşünerek ayarlayın.</vt:lpstr>
      <vt:lpstr>MATEMATİK TYT  KONU SORU DAĞILIMI</vt:lpstr>
      <vt:lpstr>ÇALIŞMA TAVSİYELERİ</vt:lpstr>
      <vt:lpstr>GEOMETRİ TYT  KONU SORU DAĞILIMI</vt:lpstr>
      <vt:lpstr>ÇALIŞMA TAVSİYELERİ</vt:lpstr>
      <vt:lpstr>TÜRKÇE TYT  KONU SORU DAĞILIMI</vt:lpstr>
      <vt:lpstr>ÇALIŞMA TAVSİYELERİ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ÜNİVERSİTE SINAV SİSTEMİ</dc:title>
  <dc:creator>OGRENCI</dc:creator>
  <cp:lastModifiedBy>REHBERLİK</cp:lastModifiedBy>
  <cp:revision>75</cp:revision>
  <dcterms:created xsi:type="dcterms:W3CDTF">2017-11-14T08:12:10Z</dcterms:created>
  <dcterms:modified xsi:type="dcterms:W3CDTF">2022-12-09T08:29:30Z</dcterms:modified>
</cp:coreProperties>
</file>